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9" r:id="rId1"/>
  </p:sldMasterIdLst>
  <p:notesMasterIdLst>
    <p:notesMasterId r:id="rId15"/>
  </p:notesMasterIdLst>
  <p:sldIdLst>
    <p:sldId id="256" r:id="rId2"/>
    <p:sldId id="281" r:id="rId3"/>
    <p:sldId id="257" r:id="rId4"/>
    <p:sldId id="311" r:id="rId5"/>
    <p:sldId id="312" r:id="rId6"/>
    <p:sldId id="265" r:id="rId7"/>
    <p:sldId id="308" r:id="rId8"/>
    <p:sldId id="313" r:id="rId9"/>
    <p:sldId id="314" r:id="rId10"/>
    <p:sldId id="315" r:id="rId11"/>
    <p:sldId id="316" r:id="rId12"/>
    <p:sldId id="317" r:id="rId13"/>
    <p:sldId id="31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20BE5C-2BA5-4583-A349-AB8A7A3B1272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9A9A976-B99B-46BC-B61B-926794788785}">
      <dgm:prSet/>
      <dgm:spPr/>
      <dgm:t>
        <a:bodyPr/>
        <a:lstStyle/>
        <a:p>
          <a:r>
            <a:rPr lang="sr-Latn-ME" i="1"/>
            <a:t>Drumovanja, </a:t>
          </a:r>
          <a:r>
            <a:rPr lang="sr-Latn-ME"/>
            <a:t>1962.</a:t>
          </a:r>
        </a:p>
      </dgm:t>
    </dgm:pt>
    <dgm:pt modelId="{8E80569B-CBB6-4EBF-BF92-FB0539906F60}" type="parTrans" cxnId="{BE5EE7D6-4C60-4438-9E63-41CD304AD1A3}">
      <dgm:prSet/>
      <dgm:spPr/>
      <dgm:t>
        <a:bodyPr/>
        <a:lstStyle/>
        <a:p>
          <a:endParaRPr lang="en-US"/>
        </a:p>
      </dgm:t>
    </dgm:pt>
    <dgm:pt modelId="{AB8B35A3-8890-46E5-BD68-DB1A74EFFC19}" type="sibTrans" cxnId="{BE5EE7D6-4C60-4438-9E63-41CD304AD1A3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30D59F37-FF84-4897-92FC-B5935F7CE233}">
      <dgm:prSet/>
      <dgm:spPr/>
      <dgm:t>
        <a:bodyPr/>
        <a:lstStyle/>
        <a:p>
          <a:r>
            <a:rPr lang="sr-Latn-ME" i="1"/>
            <a:t>Sunce, hladno mi je</a:t>
          </a:r>
          <a:r>
            <a:rPr lang="sr-Latn-ME"/>
            <a:t>, 1968.</a:t>
          </a:r>
          <a:endParaRPr lang="en-US"/>
        </a:p>
      </dgm:t>
    </dgm:pt>
    <dgm:pt modelId="{53DB8340-4AA9-48FC-8659-5F1BB7BD3C4D}" type="parTrans" cxnId="{BB9C6A83-9B7E-4554-A812-E3B2CDDC24F0}">
      <dgm:prSet/>
      <dgm:spPr/>
      <dgm:t>
        <a:bodyPr/>
        <a:lstStyle/>
        <a:p>
          <a:endParaRPr lang="en-US"/>
        </a:p>
      </dgm:t>
    </dgm:pt>
    <dgm:pt modelId="{CC37C0AA-8438-4CDC-AE01-01A22818F15F}" type="sibTrans" cxnId="{BB9C6A83-9B7E-4554-A812-E3B2CDDC24F0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E5433422-6B91-462F-A967-747C10EF995D}">
      <dgm:prSet/>
      <dgm:spPr/>
      <dgm:t>
        <a:bodyPr/>
        <a:lstStyle/>
        <a:p>
          <a:r>
            <a:rPr lang="sr-Latn-ME" i="1"/>
            <a:t>Stihovi</a:t>
          </a:r>
          <a:r>
            <a:rPr lang="sr-Latn-ME"/>
            <a:t>, 1981.</a:t>
          </a:r>
          <a:endParaRPr lang="en-US"/>
        </a:p>
      </dgm:t>
    </dgm:pt>
    <dgm:pt modelId="{E4091492-DEC9-4A14-B120-973CE980425B}" type="parTrans" cxnId="{FEB52837-F91E-42FC-86D1-CCE18DFD3787}">
      <dgm:prSet/>
      <dgm:spPr/>
      <dgm:t>
        <a:bodyPr/>
        <a:lstStyle/>
        <a:p>
          <a:endParaRPr lang="en-US"/>
        </a:p>
      </dgm:t>
    </dgm:pt>
    <dgm:pt modelId="{A8EFC908-8514-422C-9D29-BE10FC35695A}" type="sibTrans" cxnId="{FEB52837-F91E-42FC-86D1-CCE18DFD3787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943A67A2-2F59-4915-9DAF-E502F66DEE03}">
      <dgm:prSet/>
      <dgm:spPr/>
      <dgm:t>
        <a:bodyPr/>
        <a:lstStyle/>
        <a:p>
          <a:r>
            <a:rPr lang="sr-Latn-ME" i="1"/>
            <a:t>Stare i nove pjesme</a:t>
          </a:r>
          <a:r>
            <a:rPr lang="sr-Latn-ME"/>
            <a:t>, 1991.</a:t>
          </a:r>
          <a:endParaRPr lang="en-US"/>
        </a:p>
      </dgm:t>
    </dgm:pt>
    <dgm:pt modelId="{E45048B2-F777-4521-BA95-882C806B6621}" type="parTrans" cxnId="{2FD654B8-23F2-4422-BE56-22CB2B0A4693}">
      <dgm:prSet/>
      <dgm:spPr/>
      <dgm:t>
        <a:bodyPr/>
        <a:lstStyle/>
        <a:p>
          <a:endParaRPr lang="en-US"/>
        </a:p>
      </dgm:t>
    </dgm:pt>
    <dgm:pt modelId="{5BB536D5-B6E6-465C-90CA-59E0078986B0}" type="sibTrans" cxnId="{2FD654B8-23F2-4422-BE56-22CB2B0A4693}">
      <dgm:prSet phldrT="04" phldr="0"/>
      <dgm:spPr/>
      <dgm:t>
        <a:bodyPr/>
        <a:lstStyle/>
        <a:p>
          <a:r>
            <a:rPr lang="en-US"/>
            <a:t>04</a:t>
          </a:r>
        </a:p>
      </dgm:t>
    </dgm:pt>
    <dgm:pt modelId="{69E65062-E214-4003-815A-89430669940B}">
      <dgm:prSet/>
      <dgm:spPr/>
      <dgm:t>
        <a:bodyPr/>
        <a:lstStyle/>
        <a:p>
          <a:r>
            <a:rPr lang="sr-Latn-ME" i="1"/>
            <a:t>Posljednja pjesma</a:t>
          </a:r>
          <a:r>
            <a:rPr lang="sr-Latn-ME"/>
            <a:t>, 1994.</a:t>
          </a:r>
          <a:endParaRPr lang="en-US"/>
        </a:p>
      </dgm:t>
    </dgm:pt>
    <dgm:pt modelId="{655678C5-6AAC-442F-B878-E6053514B422}" type="parTrans" cxnId="{B1754496-D6BD-42B4-9463-2AC1AE3F003E}">
      <dgm:prSet/>
      <dgm:spPr/>
      <dgm:t>
        <a:bodyPr/>
        <a:lstStyle/>
        <a:p>
          <a:endParaRPr lang="en-US"/>
        </a:p>
      </dgm:t>
    </dgm:pt>
    <dgm:pt modelId="{7FAD3D62-A339-476D-B0AC-5013B34E7C9F}" type="sibTrans" cxnId="{B1754496-D6BD-42B4-9463-2AC1AE3F003E}">
      <dgm:prSet phldrT="05" phldr="0"/>
      <dgm:spPr/>
      <dgm:t>
        <a:bodyPr/>
        <a:lstStyle/>
        <a:p>
          <a:r>
            <a:rPr lang="en-US"/>
            <a:t>05</a:t>
          </a:r>
        </a:p>
      </dgm:t>
    </dgm:pt>
    <dgm:pt modelId="{1C0EED62-41C1-4840-B39A-EAE57FDA8DB6}" type="pres">
      <dgm:prSet presAssocID="{0E20BE5C-2BA5-4583-A349-AB8A7A3B1272}" presName="Name0" presStyleCnt="0">
        <dgm:presLayoutVars>
          <dgm:animLvl val="lvl"/>
          <dgm:resizeHandles val="exact"/>
        </dgm:presLayoutVars>
      </dgm:prSet>
      <dgm:spPr/>
    </dgm:pt>
    <dgm:pt modelId="{F37FB02B-34BB-4152-8780-F22394DBAAAF}" type="pres">
      <dgm:prSet presAssocID="{19A9A976-B99B-46BC-B61B-926794788785}" presName="compositeNode" presStyleCnt="0">
        <dgm:presLayoutVars>
          <dgm:bulletEnabled val="1"/>
        </dgm:presLayoutVars>
      </dgm:prSet>
      <dgm:spPr/>
    </dgm:pt>
    <dgm:pt modelId="{A095FC08-E12E-4FC0-945E-9A045352CC44}" type="pres">
      <dgm:prSet presAssocID="{19A9A976-B99B-46BC-B61B-926794788785}" presName="bgRect" presStyleLbl="alignNode1" presStyleIdx="0" presStyleCnt="5"/>
      <dgm:spPr/>
    </dgm:pt>
    <dgm:pt modelId="{783BFBB1-5A77-45ED-A7F1-49A69908471C}" type="pres">
      <dgm:prSet presAssocID="{AB8B35A3-8890-46E5-BD68-DB1A74EFFC19}" presName="sibTransNodeRect" presStyleLbl="alignNode1" presStyleIdx="0" presStyleCnt="5">
        <dgm:presLayoutVars>
          <dgm:chMax val="0"/>
          <dgm:bulletEnabled val="1"/>
        </dgm:presLayoutVars>
      </dgm:prSet>
      <dgm:spPr/>
    </dgm:pt>
    <dgm:pt modelId="{21F0F27D-A000-4154-9AF5-47F6FEFF1A2D}" type="pres">
      <dgm:prSet presAssocID="{19A9A976-B99B-46BC-B61B-926794788785}" presName="nodeRect" presStyleLbl="alignNode1" presStyleIdx="0" presStyleCnt="5">
        <dgm:presLayoutVars>
          <dgm:bulletEnabled val="1"/>
        </dgm:presLayoutVars>
      </dgm:prSet>
      <dgm:spPr/>
    </dgm:pt>
    <dgm:pt modelId="{98D13038-A4AC-4A09-A4A2-82EE38CA514E}" type="pres">
      <dgm:prSet presAssocID="{AB8B35A3-8890-46E5-BD68-DB1A74EFFC19}" presName="sibTrans" presStyleCnt="0"/>
      <dgm:spPr/>
    </dgm:pt>
    <dgm:pt modelId="{D2DE427C-8218-4CE2-83D1-B3ED6C05D395}" type="pres">
      <dgm:prSet presAssocID="{30D59F37-FF84-4897-92FC-B5935F7CE233}" presName="compositeNode" presStyleCnt="0">
        <dgm:presLayoutVars>
          <dgm:bulletEnabled val="1"/>
        </dgm:presLayoutVars>
      </dgm:prSet>
      <dgm:spPr/>
    </dgm:pt>
    <dgm:pt modelId="{49A6313E-B177-4713-82B2-F03EE967B0F5}" type="pres">
      <dgm:prSet presAssocID="{30D59F37-FF84-4897-92FC-B5935F7CE233}" presName="bgRect" presStyleLbl="alignNode1" presStyleIdx="1" presStyleCnt="5"/>
      <dgm:spPr/>
    </dgm:pt>
    <dgm:pt modelId="{91F5EE60-DD2E-460C-8668-5CEB5763E953}" type="pres">
      <dgm:prSet presAssocID="{CC37C0AA-8438-4CDC-AE01-01A22818F15F}" presName="sibTransNodeRect" presStyleLbl="alignNode1" presStyleIdx="1" presStyleCnt="5">
        <dgm:presLayoutVars>
          <dgm:chMax val="0"/>
          <dgm:bulletEnabled val="1"/>
        </dgm:presLayoutVars>
      </dgm:prSet>
      <dgm:spPr/>
    </dgm:pt>
    <dgm:pt modelId="{A052C27A-A6DB-41F5-8FA5-92BD8985E445}" type="pres">
      <dgm:prSet presAssocID="{30D59F37-FF84-4897-92FC-B5935F7CE233}" presName="nodeRect" presStyleLbl="alignNode1" presStyleIdx="1" presStyleCnt="5">
        <dgm:presLayoutVars>
          <dgm:bulletEnabled val="1"/>
        </dgm:presLayoutVars>
      </dgm:prSet>
      <dgm:spPr/>
    </dgm:pt>
    <dgm:pt modelId="{778EDA1D-4315-443D-BB01-EE0AFEC0A78E}" type="pres">
      <dgm:prSet presAssocID="{CC37C0AA-8438-4CDC-AE01-01A22818F15F}" presName="sibTrans" presStyleCnt="0"/>
      <dgm:spPr/>
    </dgm:pt>
    <dgm:pt modelId="{53FF726A-B577-40E0-984B-7259A8978549}" type="pres">
      <dgm:prSet presAssocID="{E5433422-6B91-462F-A967-747C10EF995D}" presName="compositeNode" presStyleCnt="0">
        <dgm:presLayoutVars>
          <dgm:bulletEnabled val="1"/>
        </dgm:presLayoutVars>
      </dgm:prSet>
      <dgm:spPr/>
    </dgm:pt>
    <dgm:pt modelId="{8C740629-37DB-4556-99D8-710C9BCC6975}" type="pres">
      <dgm:prSet presAssocID="{E5433422-6B91-462F-A967-747C10EF995D}" presName="bgRect" presStyleLbl="alignNode1" presStyleIdx="2" presStyleCnt="5"/>
      <dgm:spPr/>
    </dgm:pt>
    <dgm:pt modelId="{1597BD24-CBCC-483F-ACF2-4CAE63AAC5B1}" type="pres">
      <dgm:prSet presAssocID="{A8EFC908-8514-422C-9D29-BE10FC35695A}" presName="sibTransNodeRect" presStyleLbl="alignNode1" presStyleIdx="2" presStyleCnt="5">
        <dgm:presLayoutVars>
          <dgm:chMax val="0"/>
          <dgm:bulletEnabled val="1"/>
        </dgm:presLayoutVars>
      </dgm:prSet>
      <dgm:spPr/>
    </dgm:pt>
    <dgm:pt modelId="{1877B72B-4585-462E-B250-BA1DEBA9BE61}" type="pres">
      <dgm:prSet presAssocID="{E5433422-6B91-462F-A967-747C10EF995D}" presName="nodeRect" presStyleLbl="alignNode1" presStyleIdx="2" presStyleCnt="5">
        <dgm:presLayoutVars>
          <dgm:bulletEnabled val="1"/>
        </dgm:presLayoutVars>
      </dgm:prSet>
      <dgm:spPr/>
    </dgm:pt>
    <dgm:pt modelId="{77BA3AEA-72CF-4D64-AD78-F51D97A74B81}" type="pres">
      <dgm:prSet presAssocID="{A8EFC908-8514-422C-9D29-BE10FC35695A}" presName="sibTrans" presStyleCnt="0"/>
      <dgm:spPr/>
    </dgm:pt>
    <dgm:pt modelId="{8537DAA8-4A31-4958-AF66-3A88EC4C7104}" type="pres">
      <dgm:prSet presAssocID="{943A67A2-2F59-4915-9DAF-E502F66DEE03}" presName="compositeNode" presStyleCnt="0">
        <dgm:presLayoutVars>
          <dgm:bulletEnabled val="1"/>
        </dgm:presLayoutVars>
      </dgm:prSet>
      <dgm:spPr/>
    </dgm:pt>
    <dgm:pt modelId="{63BB7DFA-E6A1-4B49-A88F-137DF91DC68B}" type="pres">
      <dgm:prSet presAssocID="{943A67A2-2F59-4915-9DAF-E502F66DEE03}" presName="bgRect" presStyleLbl="alignNode1" presStyleIdx="3" presStyleCnt="5"/>
      <dgm:spPr/>
    </dgm:pt>
    <dgm:pt modelId="{5FC5DAB5-50BF-4C07-B848-4F2645E0BE34}" type="pres">
      <dgm:prSet presAssocID="{5BB536D5-B6E6-465C-90CA-59E0078986B0}" presName="sibTransNodeRect" presStyleLbl="alignNode1" presStyleIdx="3" presStyleCnt="5">
        <dgm:presLayoutVars>
          <dgm:chMax val="0"/>
          <dgm:bulletEnabled val="1"/>
        </dgm:presLayoutVars>
      </dgm:prSet>
      <dgm:spPr/>
    </dgm:pt>
    <dgm:pt modelId="{2D78FF4E-995E-420E-85C2-906BCAF1FB14}" type="pres">
      <dgm:prSet presAssocID="{943A67A2-2F59-4915-9DAF-E502F66DEE03}" presName="nodeRect" presStyleLbl="alignNode1" presStyleIdx="3" presStyleCnt="5">
        <dgm:presLayoutVars>
          <dgm:bulletEnabled val="1"/>
        </dgm:presLayoutVars>
      </dgm:prSet>
      <dgm:spPr/>
    </dgm:pt>
    <dgm:pt modelId="{0FD2A6EC-A612-4D8E-8E35-AFDFED9EF503}" type="pres">
      <dgm:prSet presAssocID="{5BB536D5-B6E6-465C-90CA-59E0078986B0}" presName="sibTrans" presStyleCnt="0"/>
      <dgm:spPr/>
    </dgm:pt>
    <dgm:pt modelId="{28BD1704-4931-4A47-BEA9-925A6A3CB7A8}" type="pres">
      <dgm:prSet presAssocID="{69E65062-E214-4003-815A-89430669940B}" presName="compositeNode" presStyleCnt="0">
        <dgm:presLayoutVars>
          <dgm:bulletEnabled val="1"/>
        </dgm:presLayoutVars>
      </dgm:prSet>
      <dgm:spPr/>
    </dgm:pt>
    <dgm:pt modelId="{A943063D-6391-4C17-AC0D-C457179C22A5}" type="pres">
      <dgm:prSet presAssocID="{69E65062-E214-4003-815A-89430669940B}" presName="bgRect" presStyleLbl="alignNode1" presStyleIdx="4" presStyleCnt="5"/>
      <dgm:spPr/>
    </dgm:pt>
    <dgm:pt modelId="{21864E83-3489-4EEC-BCAB-413DA5AB50BB}" type="pres">
      <dgm:prSet presAssocID="{7FAD3D62-A339-476D-B0AC-5013B34E7C9F}" presName="sibTransNodeRect" presStyleLbl="alignNode1" presStyleIdx="4" presStyleCnt="5">
        <dgm:presLayoutVars>
          <dgm:chMax val="0"/>
          <dgm:bulletEnabled val="1"/>
        </dgm:presLayoutVars>
      </dgm:prSet>
      <dgm:spPr/>
    </dgm:pt>
    <dgm:pt modelId="{3B9537F7-530A-473A-93CD-9084A5218658}" type="pres">
      <dgm:prSet presAssocID="{69E65062-E214-4003-815A-89430669940B}" presName="nodeRect" presStyleLbl="alignNode1" presStyleIdx="4" presStyleCnt="5">
        <dgm:presLayoutVars>
          <dgm:bulletEnabled val="1"/>
        </dgm:presLayoutVars>
      </dgm:prSet>
      <dgm:spPr/>
    </dgm:pt>
  </dgm:ptLst>
  <dgm:cxnLst>
    <dgm:cxn modelId="{CA2BF20A-163E-43E3-974C-98DAD2F3A819}" type="presOf" srcId="{5BB536D5-B6E6-465C-90CA-59E0078986B0}" destId="{5FC5DAB5-50BF-4C07-B848-4F2645E0BE34}" srcOrd="0" destOrd="0" presId="urn:microsoft.com/office/officeart/2016/7/layout/LinearBlockProcessNumbered"/>
    <dgm:cxn modelId="{3068451C-345F-4D37-9196-FF0C36B92D8A}" type="presOf" srcId="{E5433422-6B91-462F-A967-747C10EF995D}" destId="{1877B72B-4585-462E-B250-BA1DEBA9BE61}" srcOrd="1" destOrd="0" presId="urn:microsoft.com/office/officeart/2016/7/layout/LinearBlockProcessNumbered"/>
    <dgm:cxn modelId="{FB56A926-9FE9-414E-BCDA-0B1273C83318}" type="presOf" srcId="{19A9A976-B99B-46BC-B61B-926794788785}" destId="{21F0F27D-A000-4154-9AF5-47F6FEFF1A2D}" srcOrd="1" destOrd="0" presId="urn:microsoft.com/office/officeart/2016/7/layout/LinearBlockProcessNumbered"/>
    <dgm:cxn modelId="{2116E229-0839-47DC-87C4-37FBE2CAEA71}" type="presOf" srcId="{CC37C0AA-8438-4CDC-AE01-01A22818F15F}" destId="{91F5EE60-DD2E-460C-8668-5CEB5763E953}" srcOrd="0" destOrd="0" presId="urn:microsoft.com/office/officeart/2016/7/layout/LinearBlockProcessNumbered"/>
    <dgm:cxn modelId="{A22DE429-07AE-4EC1-9F8A-9FF15E7D35A4}" type="presOf" srcId="{AB8B35A3-8890-46E5-BD68-DB1A74EFFC19}" destId="{783BFBB1-5A77-45ED-A7F1-49A69908471C}" srcOrd="0" destOrd="0" presId="urn:microsoft.com/office/officeart/2016/7/layout/LinearBlockProcessNumbered"/>
    <dgm:cxn modelId="{B4504E2B-572C-4DAA-AD91-8F83D29674F9}" type="presOf" srcId="{30D59F37-FF84-4897-92FC-B5935F7CE233}" destId="{49A6313E-B177-4713-82B2-F03EE967B0F5}" srcOrd="0" destOrd="0" presId="urn:microsoft.com/office/officeart/2016/7/layout/LinearBlockProcessNumbered"/>
    <dgm:cxn modelId="{8B5BF92F-E195-4013-88BC-210D11383F5A}" type="presOf" srcId="{69E65062-E214-4003-815A-89430669940B}" destId="{3B9537F7-530A-473A-93CD-9084A5218658}" srcOrd="1" destOrd="0" presId="urn:microsoft.com/office/officeart/2016/7/layout/LinearBlockProcessNumbered"/>
    <dgm:cxn modelId="{93199B36-EFDC-4D9A-94B9-F80495AA218B}" type="presOf" srcId="{7FAD3D62-A339-476D-B0AC-5013B34E7C9F}" destId="{21864E83-3489-4EEC-BCAB-413DA5AB50BB}" srcOrd="0" destOrd="0" presId="urn:microsoft.com/office/officeart/2016/7/layout/LinearBlockProcessNumbered"/>
    <dgm:cxn modelId="{FEB52837-F91E-42FC-86D1-CCE18DFD3787}" srcId="{0E20BE5C-2BA5-4583-A349-AB8A7A3B1272}" destId="{E5433422-6B91-462F-A967-747C10EF995D}" srcOrd="2" destOrd="0" parTransId="{E4091492-DEC9-4A14-B120-973CE980425B}" sibTransId="{A8EFC908-8514-422C-9D29-BE10FC35695A}"/>
    <dgm:cxn modelId="{9FBBFB3D-F658-4253-AA6B-2A784D15C653}" type="presOf" srcId="{19A9A976-B99B-46BC-B61B-926794788785}" destId="{A095FC08-E12E-4FC0-945E-9A045352CC44}" srcOrd="0" destOrd="0" presId="urn:microsoft.com/office/officeart/2016/7/layout/LinearBlockProcessNumbered"/>
    <dgm:cxn modelId="{89B9B743-EE48-4D20-BE54-3757F9DC30F9}" type="presOf" srcId="{943A67A2-2F59-4915-9DAF-E502F66DEE03}" destId="{63BB7DFA-E6A1-4B49-A88F-137DF91DC68B}" srcOrd="0" destOrd="0" presId="urn:microsoft.com/office/officeart/2016/7/layout/LinearBlockProcessNumbered"/>
    <dgm:cxn modelId="{75501074-A613-470C-BA92-EB094001DA7F}" type="presOf" srcId="{69E65062-E214-4003-815A-89430669940B}" destId="{A943063D-6391-4C17-AC0D-C457179C22A5}" srcOrd="0" destOrd="0" presId="urn:microsoft.com/office/officeart/2016/7/layout/LinearBlockProcessNumbered"/>
    <dgm:cxn modelId="{E0739881-DCD3-4C08-A662-3118876BE6A0}" type="presOf" srcId="{A8EFC908-8514-422C-9D29-BE10FC35695A}" destId="{1597BD24-CBCC-483F-ACF2-4CAE63AAC5B1}" srcOrd="0" destOrd="0" presId="urn:microsoft.com/office/officeart/2016/7/layout/LinearBlockProcessNumbered"/>
    <dgm:cxn modelId="{BB9C6A83-9B7E-4554-A812-E3B2CDDC24F0}" srcId="{0E20BE5C-2BA5-4583-A349-AB8A7A3B1272}" destId="{30D59F37-FF84-4897-92FC-B5935F7CE233}" srcOrd="1" destOrd="0" parTransId="{53DB8340-4AA9-48FC-8659-5F1BB7BD3C4D}" sibTransId="{CC37C0AA-8438-4CDC-AE01-01A22818F15F}"/>
    <dgm:cxn modelId="{B1754496-D6BD-42B4-9463-2AC1AE3F003E}" srcId="{0E20BE5C-2BA5-4583-A349-AB8A7A3B1272}" destId="{69E65062-E214-4003-815A-89430669940B}" srcOrd="4" destOrd="0" parTransId="{655678C5-6AAC-442F-B878-E6053514B422}" sibTransId="{7FAD3D62-A339-476D-B0AC-5013B34E7C9F}"/>
    <dgm:cxn modelId="{90E9B3AD-ECD0-4D38-B56C-8EAFB80F1978}" type="presOf" srcId="{943A67A2-2F59-4915-9DAF-E502F66DEE03}" destId="{2D78FF4E-995E-420E-85C2-906BCAF1FB14}" srcOrd="1" destOrd="0" presId="urn:microsoft.com/office/officeart/2016/7/layout/LinearBlockProcessNumbered"/>
    <dgm:cxn modelId="{2ED6A1B4-DBEE-4C05-AA72-E9D7478601C9}" type="presOf" srcId="{30D59F37-FF84-4897-92FC-B5935F7CE233}" destId="{A052C27A-A6DB-41F5-8FA5-92BD8985E445}" srcOrd="1" destOrd="0" presId="urn:microsoft.com/office/officeart/2016/7/layout/LinearBlockProcessNumbered"/>
    <dgm:cxn modelId="{2FD654B8-23F2-4422-BE56-22CB2B0A4693}" srcId="{0E20BE5C-2BA5-4583-A349-AB8A7A3B1272}" destId="{943A67A2-2F59-4915-9DAF-E502F66DEE03}" srcOrd="3" destOrd="0" parTransId="{E45048B2-F777-4521-BA95-882C806B6621}" sibTransId="{5BB536D5-B6E6-465C-90CA-59E0078986B0}"/>
    <dgm:cxn modelId="{BE5EE7D6-4C60-4438-9E63-41CD304AD1A3}" srcId="{0E20BE5C-2BA5-4583-A349-AB8A7A3B1272}" destId="{19A9A976-B99B-46BC-B61B-926794788785}" srcOrd="0" destOrd="0" parTransId="{8E80569B-CBB6-4EBF-BF92-FB0539906F60}" sibTransId="{AB8B35A3-8890-46E5-BD68-DB1A74EFFC19}"/>
    <dgm:cxn modelId="{0AD1AEF7-89E3-4B8F-BA45-9EC449CB44D1}" type="presOf" srcId="{E5433422-6B91-462F-A967-747C10EF995D}" destId="{8C740629-37DB-4556-99D8-710C9BCC6975}" srcOrd="0" destOrd="0" presId="urn:microsoft.com/office/officeart/2016/7/layout/LinearBlockProcessNumbered"/>
    <dgm:cxn modelId="{0DF2E1F7-AA6E-4985-A7C4-645AED457A20}" type="presOf" srcId="{0E20BE5C-2BA5-4583-A349-AB8A7A3B1272}" destId="{1C0EED62-41C1-4840-B39A-EAE57FDA8DB6}" srcOrd="0" destOrd="0" presId="urn:microsoft.com/office/officeart/2016/7/layout/LinearBlockProcessNumbered"/>
    <dgm:cxn modelId="{D4B7FE43-C4D7-4074-B84B-4508104B7DC9}" type="presParOf" srcId="{1C0EED62-41C1-4840-B39A-EAE57FDA8DB6}" destId="{F37FB02B-34BB-4152-8780-F22394DBAAAF}" srcOrd="0" destOrd="0" presId="urn:microsoft.com/office/officeart/2016/7/layout/LinearBlockProcessNumbered"/>
    <dgm:cxn modelId="{31432FD7-B8E2-46E5-95B6-8FFB5BD07C2A}" type="presParOf" srcId="{F37FB02B-34BB-4152-8780-F22394DBAAAF}" destId="{A095FC08-E12E-4FC0-945E-9A045352CC44}" srcOrd="0" destOrd="0" presId="urn:microsoft.com/office/officeart/2016/7/layout/LinearBlockProcessNumbered"/>
    <dgm:cxn modelId="{37873F1B-D26B-4544-ACAB-1900D0247E51}" type="presParOf" srcId="{F37FB02B-34BB-4152-8780-F22394DBAAAF}" destId="{783BFBB1-5A77-45ED-A7F1-49A69908471C}" srcOrd="1" destOrd="0" presId="urn:microsoft.com/office/officeart/2016/7/layout/LinearBlockProcessNumbered"/>
    <dgm:cxn modelId="{72CCF241-07AD-48F2-869C-99F929A66E1D}" type="presParOf" srcId="{F37FB02B-34BB-4152-8780-F22394DBAAAF}" destId="{21F0F27D-A000-4154-9AF5-47F6FEFF1A2D}" srcOrd="2" destOrd="0" presId="urn:microsoft.com/office/officeart/2016/7/layout/LinearBlockProcessNumbered"/>
    <dgm:cxn modelId="{73474C9A-5CF4-4BD2-9874-FC774C8FFC86}" type="presParOf" srcId="{1C0EED62-41C1-4840-B39A-EAE57FDA8DB6}" destId="{98D13038-A4AC-4A09-A4A2-82EE38CA514E}" srcOrd="1" destOrd="0" presId="urn:microsoft.com/office/officeart/2016/7/layout/LinearBlockProcessNumbered"/>
    <dgm:cxn modelId="{B902CDAF-37ED-4F2F-84E3-2ABC534BB841}" type="presParOf" srcId="{1C0EED62-41C1-4840-B39A-EAE57FDA8DB6}" destId="{D2DE427C-8218-4CE2-83D1-B3ED6C05D395}" srcOrd="2" destOrd="0" presId="urn:microsoft.com/office/officeart/2016/7/layout/LinearBlockProcessNumbered"/>
    <dgm:cxn modelId="{9DA54687-D07E-4509-BAE6-976ABEE2651A}" type="presParOf" srcId="{D2DE427C-8218-4CE2-83D1-B3ED6C05D395}" destId="{49A6313E-B177-4713-82B2-F03EE967B0F5}" srcOrd="0" destOrd="0" presId="urn:microsoft.com/office/officeart/2016/7/layout/LinearBlockProcessNumbered"/>
    <dgm:cxn modelId="{C452123B-C394-4418-9A66-57B8A6510329}" type="presParOf" srcId="{D2DE427C-8218-4CE2-83D1-B3ED6C05D395}" destId="{91F5EE60-DD2E-460C-8668-5CEB5763E953}" srcOrd="1" destOrd="0" presId="urn:microsoft.com/office/officeart/2016/7/layout/LinearBlockProcessNumbered"/>
    <dgm:cxn modelId="{C807DEB4-78F3-4DD5-B647-10455A45B294}" type="presParOf" srcId="{D2DE427C-8218-4CE2-83D1-B3ED6C05D395}" destId="{A052C27A-A6DB-41F5-8FA5-92BD8985E445}" srcOrd="2" destOrd="0" presId="urn:microsoft.com/office/officeart/2016/7/layout/LinearBlockProcessNumbered"/>
    <dgm:cxn modelId="{FF313467-6425-49CE-B158-22EB99CC9BB7}" type="presParOf" srcId="{1C0EED62-41C1-4840-B39A-EAE57FDA8DB6}" destId="{778EDA1D-4315-443D-BB01-EE0AFEC0A78E}" srcOrd="3" destOrd="0" presId="urn:microsoft.com/office/officeart/2016/7/layout/LinearBlockProcessNumbered"/>
    <dgm:cxn modelId="{8280BA10-9390-493E-B6C5-130FE7D9991E}" type="presParOf" srcId="{1C0EED62-41C1-4840-B39A-EAE57FDA8DB6}" destId="{53FF726A-B577-40E0-984B-7259A8978549}" srcOrd="4" destOrd="0" presId="urn:microsoft.com/office/officeart/2016/7/layout/LinearBlockProcessNumbered"/>
    <dgm:cxn modelId="{AA27106B-F1A7-438F-9949-337EF0D0EB6A}" type="presParOf" srcId="{53FF726A-B577-40E0-984B-7259A8978549}" destId="{8C740629-37DB-4556-99D8-710C9BCC6975}" srcOrd="0" destOrd="0" presId="urn:microsoft.com/office/officeart/2016/7/layout/LinearBlockProcessNumbered"/>
    <dgm:cxn modelId="{9D579B59-074F-4D53-A18C-1C6ED9469A46}" type="presParOf" srcId="{53FF726A-B577-40E0-984B-7259A8978549}" destId="{1597BD24-CBCC-483F-ACF2-4CAE63AAC5B1}" srcOrd="1" destOrd="0" presId="urn:microsoft.com/office/officeart/2016/7/layout/LinearBlockProcessNumbered"/>
    <dgm:cxn modelId="{D2F2E0DF-DCEC-401B-BFD9-B6AAEA53B08B}" type="presParOf" srcId="{53FF726A-B577-40E0-984B-7259A8978549}" destId="{1877B72B-4585-462E-B250-BA1DEBA9BE61}" srcOrd="2" destOrd="0" presId="urn:microsoft.com/office/officeart/2016/7/layout/LinearBlockProcessNumbered"/>
    <dgm:cxn modelId="{280C1060-0137-49EB-B8C3-B3C6F170C7A2}" type="presParOf" srcId="{1C0EED62-41C1-4840-B39A-EAE57FDA8DB6}" destId="{77BA3AEA-72CF-4D64-AD78-F51D97A74B81}" srcOrd="5" destOrd="0" presId="urn:microsoft.com/office/officeart/2016/7/layout/LinearBlockProcessNumbered"/>
    <dgm:cxn modelId="{31211660-4069-4308-9F90-7A1DC8F9EAA4}" type="presParOf" srcId="{1C0EED62-41C1-4840-B39A-EAE57FDA8DB6}" destId="{8537DAA8-4A31-4958-AF66-3A88EC4C7104}" srcOrd="6" destOrd="0" presId="urn:microsoft.com/office/officeart/2016/7/layout/LinearBlockProcessNumbered"/>
    <dgm:cxn modelId="{85362547-72AD-4F9C-83F8-EFCD23023B52}" type="presParOf" srcId="{8537DAA8-4A31-4958-AF66-3A88EC4C7104}" destId="{63BB7DFA-E6A1-4B49-A88F-137DF91DC68B}" srcOrd="0" destOrd="0" presId="urn:microsoft.com/office/officeart/2016/7/layout/LinearBlockProcessNumbered"/>
    <dgm:cxn modelId="{1FD93EF6-44D4-49A3-A740-EBC9E8991A92}" type="presParOf" srcId="{8537DAA8-4A31-4958-AF66-3A88EC4C7104}" destId="{5FC5DAB5-50BF-4C07-B848-4F2645E0BE34}" srcOrd="1" destOrd="0" presId="urn:microsoft.com/office/officeart/2016/7/layout/LinearBlockProcessNumbered"/>
    <dgm:cxn modelId="{3F3BDF06-FC1B-45C6-8C41-CB8221A00508}" type="presParOf" srcId="{8537DAA8-4A31-4958-AF66-3A88EC4C7104}" destId="{2D78FF4E-995E-420E-85C2-906BCAF1FB14}" srcOrd="2" destOrd="0" presId="urn:microsoft.com/office/officeart/2016/7/layout/LinearBlockProcessNumbered"/>
    <dgm:cxn modelId="{84515C9E-3096-4E88-9744-F9F83F920CBB}" type="presParOf" srcId="{1C0EED62-41C1-4840-B39A-EAE57FDA8DB6}" destId="{0FD2A6EC-A612-4D8E-8E35-AFDFED9EF503}" srcOrd="7" destOrd="0" presId="urn:microsoft.com/office/officeart/2016/7/layout/LinearBlockProcessNumbered"/>
    <dgm:cxn modelId="{FE75BB8F-E370-4EE4-8618-F3EF7D21C1D7}" type="presParOf" srcId="{1C0EED62-41C1-4840-B39A-EAE57FDA8DB6}" destId="{28BD1704-4931-4A47-BEA9-925A6A3CB7A8}" srcOrd="8" destOrd="0" presId="urn:microsoft.com/office/officeart/2016/7/layout/LinearBlockProcessNumbered"/>
    <dgm:cxn modelId="{E3187DCB-89E3-411D-9C22-1E12CC1DC64F}" type="presParOf" srcId="{28BD1704-4931-4A47-BEA9-925A6A3CB7A8}" destId="{A943063D-6391-4C17-AC0D-C457179C22A5}" srcOrd="0" destOrd="0" presId="urn:microsoft.com/office/officeart/2016/7/layout/LinearBlockProcessNumbered"/>
    <dgm:cxn modelId="{C8B91A94-5E54-47F1-BE39-1D64FD0A1B16}" type="presParOf" srcId="{28BD1704-4931-4A47-BEA9-925A6A3CB7A8}" destId="{21864E83-3489-4EEC-BCAB-413DA5AB50BB}" srcOrd="1" destOrd="0" presId="urn:microsoft.com/office/officeart/2016/7/layout/LinearBlockProcessNumbered"/>
    <dgm:cxn modelId="{30A072EA-5DB0-4EC3-9E96-0AA6B1804D9D}" type="presParOf" srcId="{28BD1704-4931-4A47-BEA9-925A6A3CB7A8}" destId="{3B9537F7-530A-473A-93CD-9084A5218658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95FC08-E12E-4FC0-945E-9A045352CC44}">
      <dsp:nvSpPr>
        <dsp:cNvPr id="0" name=""/>
        <dsp:cNvSpPr/>
      </dsp:nvSpPr>
      <dsp:spPr>
        <a:xfrm>
          <a:off x="6040" y="759996"/>
          <a:ext cx="1888405" cy="226608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533" tIns="0" rIns="186533" bIns="33020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2200" i="1" kern="1200"/>
            <a:t>Drumovanja, </a:t>
          </a:r>
          <a:r>
            <a:rPr lang="sr-Latn-ME" sz="2200" kern="1200"/>
            <a:t>1962.</a:t>
          </a:r>
        </a:p>
      </dsp:txBody>
      <dsp:txXfrm>
        <a:off x="6040" y="1666431"/>
        <a:ext cx="1888405" cy="1359652"/>
      </dsp:txXfrm>
    </dsp:sp>
    <dsp:sp modelId="{783BFBB1-5A77-45ED-A7F1-49A69908471C}">
      <dsp:nvSpPr>
        <dsp:cNvPr id="0" name=""/>
        <dsp:cNvSpPr/>
      </dsp:nvSpPr>
      <dsp:spPr>
        <a:xfrm>
          <a:off x="6040" y="759996"/>
          <a:ext cx="1888405" cy="906434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533" tIns="165100" rIns="186533" bIns="16510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01</a:t>
          </a:r>
        </a:p>
      </dsp:txBody>
      <dsp:txXfrm>
        <a:off x="6040" y="759996"/>
        <a:ext cx="1888405" cy="906434"/>
      </dsp:txXfrm>
    </dsp:sp>
    <dsp:sp modelId="{49A6313E-B177-4713-82B2-F03EE967B0F5}">
      <dsp:nvSpPr>
        <dsp:cNvPr id="0" name=""/>
        <dsp:cNvSpPr/>
      </dsp:nvSpPr>
      <dsp:spPr>
        <a:xfrm>
          <a:off x="2045519" y="759996"/>
          <a:ext cx="1888405" cy="2266086"/>
        </a:xfrm>
        <a:prstGeom prst="rect">
          <a:avLst/>
        </a:prstGeom>
        <a:solidFill>
          <a:schemeClr val="accent2">
            <a:hueOff val="9759"/>
            <a:satOff val="-6719"/>
            <a:lumOff val="-1716"/>
            <a:alphaOff val="0"/>
          </a:schemeClr>
        </a:solidFill>
        <a:ln w="15875" cap="flat" cmpd="sng" algn="ctr">
          <a:solidFill>
            <a:schemeClr val="accent2">
              <a:hueOff val="9759"/>
              <a:satOff val="-6719"/>
              <a:lumOff val="-171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533" tIns="0" rIns="186533" bIns="33020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2200" i="1" kern="1200"/>
            <a:t>Sunce, hladno mi je</a:t>
          </a:r>
          <a:r>
            <a:rPr lang="sr-Latn-ME" sz="2200" kern="1200"/>
            <a:t>, 1968.</a:t>
          </a:r>
          <a:endParaRPr lang="en-US" sz="2200" kern="1200"/>
        </a:p>
      </dsp:txBody>
      <dsp:txXfrm>
        <a:off x="2045519" y="1666431"/>
        <a:ext cx="1888405" cy="1359652"/>
      </dsp:txXfrm>
    </dsp:sp>
    <dsp:sp modelId="{91F5EE60-DD2E-460C-8668-5CEB5763E953}">
      <dsp:nvSpPr>
        <dsp:cNvPr id="0" name=""/>
        <dsp:cNvSpPr/>
      </dsp:nvSpPr>
      <dsp:spPr>
        <a:xfrm>
          <a:off x="2045519" y="759996"/>
          <a:ext cx="1888405" cy="906434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533" tIns="165100" rIns="186533" bIns="16510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02</a:t>
          </a:r>
        </a:p>
      </dsp:txBody>
      <dsp:txXfrm>
        <a:off x="2045519" y="759996"/>
        <a:ext cx="1888405" cy="906434"/>
      </dsp:txXfrm>
    </dsp:sp>
    <dsp:sp modelId="{8C740629-37DB-4556-99D8-710C9BCC6975}">
      <dsp:nvSpPr>
        <dsp:cNvPr id="0" name=""/>
        <dsp:cNvSpPr/>
      </dsp:nvSpPr>
      <dsp:spPr>
        <a:xfrm>
          <a:off x="4084997" y="759996"/>
          <a:ext cx="1888405" cy="2266086"/>
        </a:xfrm>
        <a:prstGeom prst="rect">
          <a:avLst/>
        </a:prstGeom>
        <a:solidFill>
          <a:schemeClr val="accent2">
            <a:hueOff val="19519"/>
            <a:satOff val="-13438"/>
            <a:lumOff val="-3431"/>
            <a:alphaOff val="0"/>
          </a:schemeClr>
        </a:solidFill>
        <a:ln w="15875" cap="flat" cmpd="sng" algn="ctr">
          <a:solidFill>
            <a:schemeClr val="accent2">
              <a:hueOff val="19519"/>
              <a:satOff val="-13438"/>
              <a:lumOff val="-343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533" tIns="0" rIns="186533" bIns="33020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2200" i="1" kern="1200"/>
            <a:t>Stihovi</a:t>
          </a:r>
          <a:r>
            <a:rPr lang="sr-Latn-ME" sz="2200" kern="1200"/>
            <a:t>, 1981.</a:t>
          </a:r>
          <a:endParaRPr lang="en-US" sz="2200" kern="1200"/>
        </a:p>
      </dsp:txBody>
      <dsp:txXfrm>
        <a:off x="4084997" y="1666431"/>
        <a:ext cx="1888405" cy="1359652"/>
      </dsp:txXfrm>
    </dsp:sp>
    <dsp:sp modelId="{1597BD24-CBCC-483F-ACF2-4CAE63AAC5B1}">
      <dsp:nvSpPr>
        <dsp:cNvPr id="0" name=""/>
        <dsp:cNvSpPr/>
      </dsp:nvSpPr>
      <dsp:spPr>
        <a:xfrm>
          <a:off x="4084997" y="759996"/>
          <a:ext cx="1888405" cy="906434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533" tIns="165100" rIns="186533" bIns="16510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03</a:t>
          </a:r>
        </a:p>
      </dsp:txBody>
      <dsp:txXfrm>
        <a:off x="4084997" y="759996"/>
        <a:ext cx="1888405" cy="906434"/>
      </dsp:txXfrm>
    </dsp:sp>
    <dsp:sp modelId="{63BB7DFA-E6A1-4B49-A88F-137DF91DC68B}">
      <dsp:nvSpPr>
        <dsp:cNvPr id="0" name=""/>
        <dsp:cNvSpPr/>
      </dsp:nvSpPr>
      <dsp:spPr>
        <a:xfrm>
          <a:off x="6124475" y="759996"/>
          <a:ext cx="1888405" cy="2266086"/>
        </a:xfrm>
        <a:prstGeom prst="rect">
          <a:avLst/>
        </a:prstGeom>
        <a:solidFill>
          <a:schemeClr val="accent2">
            <a:hueOff val="29278"/>
            <a:satOff val="-20157"/>
            <a:lumOff val="-5147"/>
            <a:alphaOff val="0"/>
          </a:schemeClr>
        </a:solidFill>
        <a:ln w="15875" cap="flat" cmpd="sng" algn="ctr">
          <a:solidFill>
            <a:schemeClr val="accent2">
              <a:hueOff val="29278"/>
              <a:satOff val="-20157"/>
              <a:lumOff val="-51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533" tIns="0" rIns="186533" bIns="33020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2200" i="1" kern="1200"/>
            <a:t>Stare i nove pjesme</a:t>
          </a:r>
          <a:r>
            <a:rPr lang="sr-Latn-ME" sz="2200" kern="1200"/>
            <a:t>, 1991.</a:t>
          </a:r>
          <a:endParaRPr lang="en-US" sz="2200" kern="1200"/>
        </a:p>
      </dsp:txBody>
      <dsp:txXfrm>
        <a:off x="6124475" y="1666431"/>
        <a:ext cx="1888405" cy="1359652"/>
      </dsp:txXfrm>
    </dsp:sp>
    <dsp:sp modelId="{5FC5DAB5-50BF-4C07-B848-4F2645E0BE34}">
      <dsp:nvSpPr>
        <dsp:cNvPr id="0" name=""/>
        <dsp:cNvSpPr/>
      </dsp:nvSpPr>
      <dsp:spPr>
        <a:xfrm>
          <a:off x="6124475" y="759996"/>
          <a:ext cx="1888405" cy="906434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533" tIns="165100" rIns="186533" bIns="16510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04</a:t>
          </a:r>
        </a:p>
      </dsp:txBody>
      <dsp:txXfrm>
        <a:off x="6124475" y="759996"/>
        <a:ext cx="1888405" cy="906434"/>
      </dsp:txXfrm>
    </dsp:sp>
    <dsp:sp modelId="{A943063D-6391-4C17-AC0D-C457179C22A5}">
      <dsp:nvSpPr>
        <dsp:cNvPr id="0" name=""/>
        <dsp:cNvSpPr/>
      </dsp:nvSpPr>
      <dsp:spPr>
        <a:xfrm>
          <a:off x="8163953" y="759996"/>
          <a:ext cx="1888405" cy="2266086"/>
        </a:xfrm>
        <a:prstGeom prst="rect">
          <a:avLst/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accent2">
              <a:hueOff val="39038"/>
              <a:satOff val="-26876"/>
              <a:lumOff val="-68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533" tIns="0" rIns="186533" bIns="33020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2200" i="1" kern="1200"/>
            <a:t>Posljednja pjesma</a:t>
          </a:r>
          <a:r>
            <a:rPr lang="sr-Latn-ME" sz="2200" kern="1200"/>
            <a:t>, 1994.</a:t>
          </a:r>
          <a:endParaRPr lang="en-US" sz="2200" kern="1200"/>
        </a:p>
      </dsp:txBody>
      <dsp:txXfrm>
        <a:off x="8163953" y="1666431"/>
        <a:ext cx="1888405" cy="1359652"/>
      </dsp:txXfrm>
    </dsp:sp>
    <dsp:sp modelId="{21864E83-3489-4EEC-BCAB-413DA5AB50BB}">
      <dsp:nvSpPr>
        <dsp:cNvPr id="0" name=""/>
        <dsp:cNvSpPr/>
      </dsp:nvSpPr>
      <dsp:spPr>
        <a:xfrm>
          <a:off x="8163953" y="759996"/>
          <a:ext cx="1888405" cy="906434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533" tIns="165100" rIns="186533" bIns="16510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05</a:t>
          </a:r>
        </a:p>
      </dsp:txBody>
      <dsp:txXfrm>
        <a:off x="8163953" y="759996"/>
        <a:ext cx="1888405" cy="9064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M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7C77F6-AAA0-4B36-B4A8-D6704474B9C3}" type="datetimeFigureOut">
              <a:rPr lang="sr-Latn-ME" smtClean="0"/>
              <a:t>24.11.2021.</a:t>
            </a:fld>
            <a:endParaRPr lang="sr-Latn-M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M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2B8E11-4C56-4279-9728-CEFBF7AF8BBA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882922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M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2B8E11-4C56-4279-9728-CEFBF7AF8BBA}" type="slidenum">
              <a:rPr lang="sr-Latn-ME" smtClean="0"/>
              <a:t>7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604985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489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504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27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403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3968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072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11/24/2021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810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11/24/2021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2643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11/24/2021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454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505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7D986-8816-4272-A432-0437A28A9828}" type="datetime1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531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0763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6W-Jy_InijE" TargetMode="External"/><Relationship Id="rId3" Type="http://schemas.openxmlformats.org/officeDocument/2006/relationships/hyperlink" Target="https://www.youtube.com/watch?v=ZsAk_ZvaN9U" TargetMode="External"/><Relationship Id="rId7" Type="http://schemas.openxmlformats.org/officeDocument/2006/relationships/hyperlink" Target="https://www.youtube.com/watch?v=EgAsiNNv-BM" TargetMode="External"/><Relationship Id="rId2" Type="http://schemas.openxmlformats.org/officeDocument/2006/relationships/hyperlink" Target="https://montenegrina.net/fokus/goran-sekulovic-vito-ili-djecja-uspavanka-o-smrti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XUQzNKK7VVU" TargetMode="External"/><Relationship Id="rId5" Type="http://schemas.openxmlformats.org/officeDocument/2006/relationships/hyperlink" Target="https://www.youtube.com/watch?v=zaNPo2-pSuQ" TargetMode="External"/><Relationship Id="rId4" Type="http://schemas.openxmlformats.org/officeDocument/2006/relationships/hyperlink" Target="https://www.youtube.com/watch?v=XWWY1AflmfM" TargetMode="External"/><Relationship Id="rId9" Type="http://schemas.openxmlformats.org/officeDocument/2006/relationships/hyperlink" Target="https://youtu.be/Be2j2YiL41w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up photo of an open book">
            <a:extLst>
              <a:ext uri="{FF2B5EF4-FFF2-40B4-BE49-F238E27FC236}">
                <a16:creationId xmlns:a16="http://schemas.microsoft.com/office/drawing/2014/main" id="{0B741833-A7E9-41B3-BB30-3FD3887009E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094"/>
          <a:stretch/>
        </p:blipFill>
        <p:spPr>
          <a:xfrm>
            <a:off x="1" y="14758"/>
            <a:ext cx="12191999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2341ED6-3B70-4610-A554-834459BA54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6" y="643467"/>
            <a:ext cx="5452529" cy="3569242"/>
          </a:xfrm>
        </p:spPr>
        <p:txBody>
          <a:bodyPr anchor="t">
            <a:normAutofit/>
          </a:bodyPr>
          <a:lstStyle/>
          <a:p>
            <a:r>
              <a:rPr lang="sr-Latn-ME" sz="6000" dirty="0">
                <a:solidFill>
                  <a:schemeClr val="bg1"/>
                </a:solidFill>
              </a:rPr>
              <a:t>VITOMIR NIKOLIĆ</a:t>
            </a:r>
            <a:br>
              <a:rPr lang="sr-Latn-ME" sz="6000" dirty="0">
                <a:solidFill>
                  <a:schemeClr val="bg1"/>
                </a:solidFill>
              </a:rPr>
            </a:br>
            <a:endParaRPr lang="sr-Latn-ME"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058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E06C8-337B-4A9E-BA5A-82BD5314A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ME" dirty="0"/>
              <a:t>Motiv samoubistva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A283E-E19D-444A-B704-305C4EB3AE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sr-Latn-ME" dirty="0"/>
              <a:t> ,,I opet jesen“</a:t>
            </a:r>
          </a:p>
          <a:p>
            <a:pPr marL="0" indent="0">
              <a:buNone/>
            </a:pPr>
            <a:r>
              <a:rPr lang="sr-Latn-ME" i="1" dirty="0"/>
              <a:t> A šta ako/ prosviram/ taj metak/ kroz ovo čelo/ neveselo...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ME" i="1" dirty="0"/>
              <a:t> ,,</a:t>
            </a:r>
            <a:r>
              <a:rPr lang="sr-Latn-ME" dirty="0"/>
              <a:t>Banju Šaranoviću“</a:t>
            </a:r>
          </a:p>
          <a:p>
            <a:pPr marL="0" indent="0">
              <a:buNone/>
            </a:pPr>
            <a:r>
              <a:rPr lang="sr-Latn-ME" i="1" dirty="0"/>
              <a:t> Stižu mi nekakvi računi,/ nekakve opomene,/ a niotkud riječi da me razuvjeri/ kako nijesi bio u pravu/ kad si posegnuo za nožem ko Serjoža./ Ove jeseni i ja sanjam travu/ neku dobru travu s one strane noža.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ME" i="1" dirty="0"/>
              <a:t> ,,</a:t>
            </a:r>
            <a:r>
              <a:rPr lang="sr-Latn-ME" dirty="0"/>
              <a:t>Nesanica“</a:t>
            </a:r>
          </a:p>
          <a:p>
            <a:pPr marL="0" indent="0">
              <a:buNone/>
            </a:pPr>
            <a:r>
              <a:rPr lang="sr-Latn-ME" b="0" i="1" dirty="0">
                <a:solidFill>
                  <a:srgbClr val="000000"/>
                </a:solidFill>
                <a:effectLst/>
              </a:rPr>
              <a:t>Noću, / u grču nesanice / dozrijevaju samoubice, / a onda tamo u osvite sive / padaju zreli među žive. / Da li to i ja / dozrijevam / noćas dok vjetar žalno pjeva / po ulicama / i pod mojim čelom, / da li to i ja dozrijevam / ili sam, možda, već prezreo, / pa sada venem sam i taman / mirišući neveselo.</a:t>
            </a:r>
            <a:endParaRPr lang="sr-Latn-ME" i="1" dirty="0"/>
          </a:p>
        </p:txBody>
      </p:sp>
    </p:spTree>
    <p:extLst>
      <p:ext uri="{BB962C8B-B14F-4D97-AF65-F5344CB8AC3E}">
        <p14:creationId xmlns:p14="http://schemas.microsoft.com/office/powerpoint/2010/main" val="1135789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41432-745F-4F60-8EA2-4F57FA5A3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ME" dirty="0"/>
              <a:t>Motiv ljepote, ljubavi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B6FB55-9B41-46FF-9A22-CECAD4C12E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205" y="1845734"/>
            <a:ext cx="11282517" cy="402336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r-Latn-ME" dirty="0"/>
              <a:t> ,,Prvi snijeg“</a:t>
            </a:r>
          </a:p>
          <a:p>
            <a:pPr marL="0" indent="0">
              <a:buNone/>
            </a:pPr>
            <a:r>
              <a:rPr lang="sr-Latn-ME" i="1" dirty="0"/>
              <a:t>Sonja, iziđi i iznesi samo/ malo nježnosti ispod kaputa.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ME" i="1" dirty="0"/>
              <a:t> ,,</a:t>
            </a:r>
            <a:r>
              <a:rPr lang="sr-Latn-ME" dirty="0"/>
              <a:t>Jutro“</a:t>
            </a:r>
          </a:p>
          <a:p>
            <a:pPr marL="0" indent="0">
              <a:buNone/>
            </a:pPr>
            <a:r>
              <a:rPr lang="sr-Latn-ME" i="1" dirty="0"/>
              <a:t> Dobrojutro, jutro sneno,/ dobrojutro, nebo plavo,/ hvala ti za ljubav, ženo,/ hvala ti za ležaj, travo.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ME" i="1" dirty="0"/>
              <a:t> </a:t>
            </a:r>
            <a:r>
              <a:rPr lang="sr-Latn-ME" dirty="0"/>
              <a:t>,,Zaboraviti“</a:t>
            </a:r>
          </a:p>
          <a:p>
            <a:pPr marL="0" indent="0">
              <a:buNone/>
            </a:pPr>
            <a:r>
              <a:rPr lang="sr-Latn-ME" dirty="0"/>
              <a:t> </a:t>
            </a:r>
            <a:r>
              <a:rPr lang="sr-Latn-ME" i="1" dirty="0"/>
              <a:t>Sve zaboraviti/ i kafanu/ i pjesme/ i nesne/ SVE/ pa opet voljeti/ neku Anu/ iz prve klupe/ petog ce.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ME" i="1" dirty="0"/>
              <a:t> </a:t>
            </a:r>
            <a:r>
              <a:rPr lang="sr-Latn-ME" dirty="0"/>
              <a:t>,,Umjesto molitve za daleku“</a:t>
            </a:r>
          </a:p>
          <a:p>
            <a:pPr marL="0" indent="0">
              <a:buNone/>
            </a:pPr>
            <a:r>
              <a:rPr lang="sr-Latn-ME" i="1" dirty="0"/>
              <a:t> Ponekad, davna, sjetim te se,/ a nešto toplo zasja u duši/ kao od dobrote stare pjesme/ što se slučajno zapjevuši.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ME" i="1" dirty="0"/>
              <a:t> </a:t>
            </a:r>
            <a:r>
              <a:rPr lang="sr-Latn-ME" dirty="0"/>
              <a:t>,,Gimnazijalke na snijegu“</a:t>
            </a:r>
          </a:p>
          <a:p>
            <a:pPr marL="0" indent="0">
              <a:buNone/>
            </a:pPr>
            <a:r>
              <a:rPr lang="sr-Latn-ME" i="1" dirty="0"/>
              <a:t> Gimanzijalke,/ danas/ svakoj po petica/ iz života, ljepote/ i/ poezije.</a:t>
            </a:r>
          </a:p>
        </p:txBody>
      </p:sp>
    </p:spTree>
    <p:extLst>
      <p:ext uri="{BB962C8B-B14F-4D97-AF65-F5344CB8AC3E}">
        <p14:creationId xmlns:p14="http://schemas.microsoft.com/office/powerpoint/2010/main" val="39140708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6DDF9-580E-4874-9EB1-482982C09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ME" dirty="0"/>
              <a:t>Motiv rata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21091-F9BD-425D-925F-9AECDD07A2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974" y="1845733"/>
            <a:ext cx="11562736" cy="4510821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r-Latn-ME" dirty="0"/>
              <a:t> ,,Mojim vršnjacima“</a:t>
            </a:r>
          </a:p>
          <a:p>
            <a:pPr marL="0" indent="0">
              <a:buNone/>
            </a:pPr>
            <a:r>
              <a:rPr lang="sr-Latn-ME" i="1" dirty="0"/>
              <a:t> O nama je malo rečeno, jer smo bili mali/ (a skoro mi se čini da je tako bolje),/ o nama koji smo pohađali/ Drugi svjetski rat umjesto osnovne škole.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ME" dirty="0"/>
              <a:t> ,,Pismo učiteljici“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sr-Latn-ME" dirty="0"/>
              <a:t> </a:t>
            </a:r>
            <a:r>
              <a:rPr kumimoji="0" lang="sr-Latn-M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Gospođo, to je, u najmanju ruku,/ junaštvo dostojno poštovanja- / učiti nekog ljubavi/ uz huku jednog strašnog rata, jednog - / propadanja.</a:t>
            </a:r>
            <a:endParaRPr lang="sr-Latn-ME" dirty="0"/>
          </a:p>
          <a:p>
            <a:pPr>
              <a:buFont typeface="Wingdings" panose="05000000000000000000" pitchFamily="2" charset="2"/>
              <a:buChar char="§"/>
            </a:pPr>
            <a:r>
              <a:rPr lang="sr-Latn-ME" dirty="0"/>
              <a:t> Noć sa Dubrovnikom</a:t>
            </a:r>
          </a:p>
          <a:p>
            <a:pPr marL="0" indent="0">
              <a:buNone/>
            </a:pPr>
            <a:r>
              <a:rPr lang="sr-Latn-ME" b="0" i="1" dirty="0">
                <a:solidFill>
                  <a:srgbClr val="333333"/>
                </a:solidFill>
                <a:effectLst/>
              </a:rPr>
              <a:t>A šta tebe čeka, Gospodine Grade,/ u ovoj noći bratske krvomutnje,/dok krvnici mirno svoj posao rade?…/Ne daj, Bože, da se steknu moje slutnje</a:t>
            </a:r>
            <a:endParaRPr lang="sr-Latn-ME" i="1" dirty="0"/>
          </a:p>
          <a:p>
            <a:pPr>
              <a:buFont typeface="Wingdings" panose="05000000000000000000" pitchFamily="2" charset="2"/>
              <a:buChar char="§"/>
            </a:pPr>
            <a:r>
              <a:rPr lang="sr-Latn-ME" dirty="0"/>
              <a:t>  ,,Granada“</a:t>
            </a:r>
          </a:p>
          <a:p>
            <a:pPr marL="0" indent="0">
              <a:buNone/>
            </a:pPr>
            <a:r>
              <a:rPr lang="sr-Latn-ME" i="1" dirty="0"/>
              <a:t>I ponoviće se sramna slika/ već toliko puta ponovljena:/ mrtav pjesnik pred četom vojnika,/ a okolo pjesma ponižena.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ME" i="1" dirty="0"/>
              <a:t> </a:t>
            </a:r>
            <a:r>
              <a:rPr lang="sr-Latn-ME" dirty="0"/>
              <a:t>,,Mir“</a:t>
            </a:r>
          </a:p>
          <a:p>
            <a:pPr marL="0" indent="0">
              <a:buNone/>
            </a:pPr>
            <a:r>
              <a:rPr lang="sr-Latn-ME" i="1" dirty="0"/>
              <a:t> Čudna me ponekad želja hvata/ da kupim razglednicu i napišem:/ ,,Dobro je: pošte rade, nema rata...“/ I ništa više.</a:t>
            </a:r>
          </a:p>
        </p:txBody>
      </p:sp>
    </p:spTree>
    <p:extLst>
      <p:ext uri="{BB962C8B-B14F-4D97-AF65-F5344CB8AC3E}">
        <p14:creationId xmlns:p14="http://schemas.microsoft.com/office/powerpoint/2010/main" val="14867123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1D9EA-F63D-4FDF-8494-0B050D965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ME" dirty="0"/>
              <a:t>Linkovi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25718-45D8-438E-9EB9-5363FF3B2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31" y="1976283"/>
            <a:ext cx="11503742" cy="4328963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r-Latn-ME" sz="5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Vito ili dječja uspavanka o smrti, Goran Sekulović, montenegrina.net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r-Latn-ME" sz="5600" u="sng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https://montenegrina.net/fokus/goran-sekulovic-vito-ili-djecja-uspavanka-o-smrti/</a:t>
            </a:r>
            <a:endParaRPr lang="sr-Latn-ME" sz="5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r-Latn-ME" sz="5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Gdje smo se mi to sreli - Vitomir Vito Nikolić (govori  Vito Nikolić) </a:t>
            </a:r>
            <a:r>
              <a:rPr lang="sr-Latn-ME" sz="5600" u="sng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https://www.youtube.com/watch?v=ZsAk_ZvaN9U</a:t>
            </a:r>
            <a:endParaRPr lang="sr-Latn-ME" sz="5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r-Latn-ME" sz="5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Hrast - Vitomir Vito Nikolić (govori Vito Nikolić) </a:t>
            </a:r>
            <a:r>
              <a:rPr lang="sr-Latn-ME" sz="5600" u="sng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https://www.youtube.com/watch?v=XWWY1AflmfM</a:t>
            </a:r>
            <a:endParaRPr lang="sr-Latn-ME" sz="5600" u="sng" dirty="0">
              <a:solidFill>
                <a:srgbClr val="0563C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r-Latn-RS" altLang="sr-Latn-RS" sz="5600" dirty="0">
                <a:solidFill>
                  <a:srgbClr val="222222"/>
                </a:solidFill>
                <a:cs typeface="Arial" panose="020B0604020202020204" pitchFamily="34" charset="0"/>
              </a:rPr>
              <a:t>Nedjelja u gradu, Vito</a:t>
            </a:r>
            <a:r>
              <a:rPr lang="sr-Latn-RS" altLang="sr-Latn-RS" sz="56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sr-Latn-RS" altLang="sr-Latn-RS" sz="5600" dirty="0">
                <a:solidFill>
                  <a:srgbClr val="1155CC"/>
                </a:solidFill>
                <a:cs typeface="Arial" panose="020B0604020202020204" pitchFamily="34" charset="0"/>
                <a:hlinkClick r:id="rId5"/>
              </a:rPr>
              <a:t>https://www.youtube.com/watch?v=zaNPo2-pSuQ</a:t>
            </a:r>
            <a:r>
              <a:rPr lang="sr-Latn-RS" altLang="sr-Latn-RS" sz="5600" dirty="0">
                <a:solidFill>
                  <a:schemeClr val="tx1"/>
                </a:solidFill>
              </a:rPr>
              <a:t> </a:t>
            </a:r>
            <a:endParaRPr lang="sr-Latn-ME" sz="5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r-Latn-ME" sz="5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VITOMIR VITO NIKOLIĆ - DRUMOVANJA | OČAJ | I OPET JESEN | UMJESTO MOLITVE ZA DALEKU | INTIME | NEKA,</a:t>
            </a:r>
            <a:r>
              <a:rPr lang="sr-Latn-ME" sz="56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r-Latn-ME" sz="5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15.08.2021. </a:t>
            </a:r>
            <a:r>
              <a:rPr lang="sr-Latn-ME" sz="5600" u="sng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https://www.youtube.com/watch?v=XUQzNKK7VVU</a:t>
            </a:r>
            <a:endParaRPr lang="sr-Latn-ME" sz="5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r-Latn-ME" sz="5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VITOMIR NIKOLIĆ - PRVI SNIJEG | NEKA ME NE BUDE | DRUMOVI ĆE POŽELJET LUDAKA, 15.09.2019.</a:t>
            </a:r>
            <a:r>
              <a:rPr lang="sr-Latn-ME" sz="5600" u="sng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https://www.youtube.com/watch?v=EgAsiNNv-BM</a:t>
            </a:r>
            <a:endParaRPr lang="sr-Latn-ME" sz="5600" u="sng" dirty="0">
              <a:solidFill>
                <a:srgbClr val="0563C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r-Latn-RS" altLang="sr-Latn-RS" sz="5600" dirty="0">
                <a:solidFill>
                  <a:srgbClr val="222222"/>
                </a:solidFill>
                <a:cs typeface="Arial" panose="020B0604020202020204" pitchFamily="34" charset="0"/>
              </a:rPr>
              <a:t>Vitomir Nikolić RTCG:</a:t>
            </a:r>
            <a:br>
              <a:rPr lang="sr-Latn-RS" altLang="sr-Latn-RS" sz="5600" dirty="0">
                <a:solidFill>
                  <a:schemeClr val="tx1"/>
                </a:solidFill>
              </a:rPr>
            </a:br>
            <a:br>
              <a:rPr lang="sr-Latn-RS" altLang="sr-Latn-RS" sz="5600" dirty="0">
                <a:solidFill>
                  <a:schemeClr val="tx1"/>
                </a:solidFill>
              </a:rPr>
            </a:br>
            <a:r>
              <a:rPr lang="sr-Latn-RS" altLang="sr-Latn-RS" sz="5600" dirty="0">
                <a:solidFill>
                  <a:srgbClr val="1155CC"/>
                </a:solidFill>
                <a:cs typeface="Arial" panose="020B0604020202020204" pitchFamily="34" charset="0"/>
                <a:hlinkClick r:id="rId8"/>
              </a:rPr>
              <a:t>https://www.youtube.com/watch?v=6W-Jy_InijE</a:t>
            </a:r>
            <a:br>
              <a:rPr lang="sr-Latn-RS" altLang="sr-Latn-RS" sz="5600" dirty="0">
                <a:solidFill>
                  <a:schemeClr val="tx1"/>
                </a:solidFill>
              </a:rPr>
            </a:br>
            <a:br>
              <a:rPr lang="sr-Latn-RS" altLang="sr-Latn-RS" sz="5600" dirty="0">
                <a:solidFill>
                  <a:schemeClr val="tx1"/>
                </a:solidFill>
              </a:rPr>
            </a:br>
            <a:r>
              <a:rPr lang="sr-Latn-RS" altLang="sr-Latn-RS" sz="5600" dirty="0">
                <a:solidFill>
                  <a:srgbClr val="1155CC"/>
                </a:solidFill>
                <a:cs typeface="Arial" panose="020B0604020202020204" pitchFamily="34" charset="0"/>
                <a:hlinkClick r:id="rId9"/>
              </a:rPr>
              <a:t>https://youtu.be/Be2j2YiL41w</a:t>
            </a:r>
            <a:r>
              <a:rPr lang="sr-Latn-RS" altLang="sr-Latn-RS" sz="5600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r-Latn-ME" sz="3400" u="sng" dirty="0">
              <a:solidFill>
                <a:srgbClr val="0563C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r-Latn-ME" sz="3400" u="sng" dirty="0">
              <a:solidFill>
                <a:srgbClr val="0563C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r-Latn-ME" sz="2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r-Latn-M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r-Latn-ME" sz="2000" u="none" strike="noStrike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r-Latn-ME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r-Latn-ME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EF37D10-BEA8-41FF-80A2-57A36B1EB6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RS" altLang="sr-Latn-R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716D87C-7868-44BF-BD28-51A9D88342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52753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RS" altLang="sr-Latn-R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000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3" name="Rectangle 92">
            <a:extLst>
              <a:ext uri="{FF2B5EF4-FFF2-40B4-BE49-F238E27FC236}">
                <a16:creationId xmlns:a16="http://schemas.microsoft.com/office/drawing/2014/main" id="{311973C2-EB8B-452A-A698-4A252FD3AE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5" name="Rectangle 94">
            <a:extLst>
              <a:ext uri="{FF2B5EF4-FFF2-40B4-BE49-F238E27FC236}">
                <a16:creationId xmlns:a16="http://schemas.microsoft.com/office/drawing/2014/main" id="{10162E77-11AD-44A7-84EC-40C59EEFB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C7B5904-46F1-4524-B9F9-115EAA3EEE3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97" r="19048"/>
          <a:stretch/>
        </p:blipFill>
        <p:spPr>
          <a:xfrm>
            <a:off x="20" y="-12128"/>
            <a:ext cx="4654276" cy="6870127"/>
          </a:xfrm>
          <a:prstGeom prst="rect">
            <a:avLst/>
          </a:prstGeom>
        </p:spPr>
      </p:pic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5AB158E9-1B40-4CD6-95F0-95CA11DF7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87617" y="2085703"/>
            <a:ext cx="6170686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9D4F2E-6B70-4558-96C7-905FBD90F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1" y="2198914"/>
            <a:ext cx="6368142" cy="3670180"/>
          </a:xfrm>
        </p:spPr>
        <p:txBody>
          <a:bodyPr>
            <a:normAutofit/>
          </a:bodyPr>
          <a:lstStyle/>
          <a:p>
            <a:pPr algn="ctr"/>
            <a:r>
              <a:rPr lang="sr-Latn-ME" sz="2800" i="1" dirty="0"/>
              <a:t>Pustite me, pustite da odem,</a:t>
            </a:r>
          </a:p>
          <a:p>
            <a:pPr algn="ctr"/>
            <a:r>
              <a:rPr lang="sr-Latn-ME" sz="2800" i="1" dirty="0"/>
              <a:t>bez pitanja kako i zašto i dokle,</a:t>
            </a:r>
          </a:p>
          <a:p>
            <a:pPr algn="ctr"/>
            <a:r>
              <a:rPr lang="sr-Latn-ME" sz="2800" i="1" dirty="0"/>
              <a:t>drumovi uvijek nekuda vode,</a:t>
            </a:r>
          </a:p>
          <a:p>
            <a:pPr algn="ctr"/>
            <a:r>
              <a:rPr lang="sr-Latn-ME" sz="2800" i="1" dirty="0"/>
              <a:t>a ja sam nomadskom glađu proklet.</a:t>
            </a:r>
          </a:p>
        </p:txBody>
      </p:sp>
    </p:spTree>
    <p:extLst>
      <p:ext uri="{BB962C8B-B14F-4D97-AF65-F5344CB8AC3E}">
        <p14:creationId xmlns:p14="http://schemas.microsoft.com/office/powerpoint/2010/main" val="1020919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11DEB-C1D8-43B0-BB71-300BC852EA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465" y="1845733"/>
            <a:ext cx="8259096" cy="4451827"/>
          </a:xfrm>
        </p:spPr>
        <p:txBody>
          <a:bodyPr>
            <a:normAutofit fontScale="40000" lnSpcReduction="200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sr-Latn-ME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Vitomir Vito Nikolić,</a:t>
            </a:r>
            <a:r>
              <a:rPr lang="sr-Latn-ME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crnogorski pjesnik i novinar, porijeklom Nikšićanin, rođen je 27. aprila 1934. godine u Mostaru, gdje mu je otac bio u vojnoj službi. Poslije smrti majke, zatim bombardovanja Mostara, Vitov otac sklanja se sa sinovima, Vitom i Brankom u rodni Nikšić. Nedugo zatim, u dječijoj igri ručnom bombom, gine Vitov dvanaestogodišnji brat. Tragedija za dječaka nije se tu zaustavila, godinu dana nakon smrti brata, 1943.- od rafala talijanske patrole, gine Borivoje, Vitov otac. Vito je ostao sam kada je imao devet godina, živio je na ulici, u vagonima, stepeništima, svlačionici Fudbalskog kluba Sutjeska, kod rodbine ponekad na ručak i prenoćište. Do 18. godine utočište je imao u Domu za ratnu siročad. Ubrzo je i obolio od tuberkuloze, liječio se u Brezoviku odakle je pobjegao sa svojih dvadeset godina. Da konačno dobije svoj krov nad glavom, pomogla mu je Vjera Kovačević, tada sekretar Sreskog komiteta Saveza komunista. </a:t>
            </a:r>
          </a:p>
          <a:p>
            <a:pPr>
              <a:spcAft>
                <a:spcPts val="800"/>
              </a:spcAft>
            </a:pPr>
            <a:endParaRPr lang="sr-Latn-ME" sz="1400" b="0" i="0" dirty="0">
              <a:effectLst/>
              <a:latin typeface="Arial" panose="020B0604020202020204" pitchFamily="34" charset="0"/>
            </a:endParaRPr>
          </a:p>
          <a:p>
            <a:r>
              <a:rPr lang="sr-Latn-ME" sz="1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ME" sz="1400" b="0" i="0" dirty="0"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E2F1ABD-DB94-411B-B9B2-8615D5ED3D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5710" y="2049053"/>
            <a:ext cx="3091825" cy="3471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351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907C7-AEFA-4021-A7C4-F61EE8339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sr-Latn-ME" sz="2000" dirty="0">
                <a:solidFill>
                  <a:srgbClr val="30303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Prve zbirke pjesama, </a:t>
            </a:r>
            <a:r>
              <a:rPr lang="sr-Latn-ME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Drumovanja</a:t>
            </a:r>
            <a:r>
              <a:rPr lang="sr-Latn-ME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 </a:t>
            </a:r>
            <a:r>
              <a:rPr lang="sr-Latn-ME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Sunce, hladno mi je,</a:t>
            </a:r>
            <a:r>
              <a:rPr lang="sr-Latn-ME" sz="2000" dirty="0">
                <a:solidFill>
                  <a:srgbClr val="30303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Vito je štampao o svom trošku. Iako u skromnoj opremi, bile su tražene i rado čitane. Najčešće su ih kupovali prijatelji sa kojima je drugovao u kafanama. Stalno je bio u sukobu sa vlašću, bio je i zatvaran, ali su ga pojedinci iz te vlasti i štitili. Iz Nikšića se 1969. godine preselio u Titograd (današnju Podgoricu). </a:t>
            </a:r>
            <a:r>
              <a:rPr lang="sr-Latn-ME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Radio je kao novinar u listu </a:t>
            </a:r>
            <a:r>
              <a:rPr lang="sr-Latn-ME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Pobjeda </a:t>
            </a:r>
            <a:r>
              <a:rPr lang="sr-Latn-ME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 1991. godine, kada je zbog nepristajanja na ratnohuškačku uređivačku politiku u tom listu dobio otkaz. Za taj list piše kratke priče pod naslovom </a:t>
            </a:r>
            <a:r>
              <a:rPr lang="sr-Latn-ME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Crnom Gorom, putem i bespućem</a:t>
            </a:r>
            <a:r>
              <a:rPr lang="sr-Latn-ME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Ponekad je priređivao književne večeri u kafanama, pred brojnom publikom koju je znao da razgali i uzbudi svojim stihovima. Pisao je i pjesme za djecu, od kojih su se neke našle u čitankama za osnovce. Posljednjih godina, pred smrt, zgrožen surovošću nove ratne i poratne jave, nije učestvovao na književnim manifestacijama i rijetko je iz kuće izlazio. Vitomir Vito Nikolić preminuo je tiho, u snu, u svom stanu u Podgorici, 10. septembra 1994. godine. Sahranjen je u Nikšiću.</a:t>
            </a:r>
            <a:endParaRPr lang="sr-Latn-M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2191691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7C735-EC4F-4306-A531-6FCF0892E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sr-Latn-ME" dirty="0"/>
              <a:t>Djela </a:t>
            </a:r>
            <a:endParaRPr lang="sr-Latn-ME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26CCCAE-F5AC-4250-93FB-72CFB85940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2680716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2981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5C8D2C1-DA83-420D-9635-D52CE066B5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34F74C9-6A0B-409E-AD1C-45B58BE91B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486A9D-1265-4B57-91E6-68E666B97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E268116-E2A7-4F98-8812-192B4975E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7E4E08-148F-4487-9105-DCE7FEE1F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999" y="4550229"/>
            <a:ext cx="10909073" cy="105765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Vitomir</a:t>
            </a:r>
            <a:r>
              <a:rPr lang="en-US" sz="5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5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Nikolić</a:t>
            </a:r>
            <a:r>
              <a:rPr lang="en-US" sz="5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u </a:t>
            </a:r>
            <a:r>
              <a:rPr lang="en-US" sz="5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nastavi</a:t>
            </a:r>
            <a:r>
              <a:rPr lang="en-US" sz="5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5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književnosti</a:t>
            </a:r>
            <a:endParaRPr lang="en-US" sz="5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Picture 4" descr="Stack of open books">
            <a:extLst>
              <a:ext uri="{FF2B5EF4-FFF2-40B4-BE49-F238E27FC236}">
                <a16:creationId xmlns:a16="http://schemas.microsoft.com/office/drawing/2014/main" id="{0BBA4C11-61B8-4A9D-907E-79F5EA641F1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5082" r="-1" b="5476"/>
          <a:stretch/>
        </p:blipFill>
        <p:spPr>
          <a:xfrm>
            <a:off x="635457" y="640080"/>
            <a:ext cx="10916463" cy="3602736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3D8893D-DEBE-4F67-901F-166F75E9C6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1086" y="5618770"/>
            <a:ext cx="1051560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FBEFFA83-BC6D-4CD2-A2BA-98AD67423B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B5696BF-D495-4CAC-AA8A-4EBFF2C32A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61992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32368-B30C-44F7-83EC-1BA62C523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61978"/>
          </a:xfrm>
        </p:spPr>
        <p:txBody>
          <a:bodyPr/>
          <a:lstStyle/>
          <a:p>
            <a:pPr algn="ctr"/>
            <a:r>
              <a:rPr lang="sr-Latn-ME" i="1" dirty="0"/>
              <a:t>Očaj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EF760E-B54D-4B6D-8A69-0D76187DE8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4684" y="1845735"/>
            <a:ext cx="5220929" cy="4601495"/>
          </a:xfrm>
        </p:spPr>
        <p:txBody>
          <a:bodyPr>
            <a:normAutofit fontScale="70000" lnSpcReduction="20000"/>
          </a:bodyPr>
          <a:lstStyle/>
          <a:p>
            <a:r>
              <a:rPr lang="sr-Latn-ME" i="1" dirty="0"/>
              <a:t>Dan osvanu a ja – Skadar.</a:t>
            </a:r>
          </a:p>
          <a:p>
            <a:r>
              <a:rPr lang="sr-Latn-ME" i="1" dirty="0"/>
              <a:t>Zle me sile</a:t>
            </a:r>
          </a:p>
          <a:p>
            <a:r>
              <a:rPr lang="sr-Latn-ME" i="1" dirty="0"/>
              <a:t>Pretvorile</a:t>
            </a:r>
          </a:p>
          <a:p>
            <a:r>
              <a:rPr lang="sr-Latn-ME" i="1" dirty="0"/>
              <a:t>u gomile,</a:t>
            </a:r>
          </a:p>
          <a:p>
            <a:r>
              <a:rPr lang="sr-Latn-ME" i="1" dirty="0"/>
              <a:t>do temelja porušile.</a:t>
            </a:r>
          </a:p>
          <a:p>
            <a:r>
              <a:rPr lang="sr-Latn-ME" i="1" dirty="0"/>
              <a:t>Tri godine tako one</a:t>
            </a:r>
          </a:p>
          <a:p>
            <a:r>
              <a:rPr lang="sr-Latn-ME" i="1" dirty="0"/>
              <a:t>mene lome,                                                       </a:t>
            </a:r>
          </a:p>
          <a:p>
            <a:r>
              <a:rPr lang="sr-Latn-ME" i="1" dirty="0"/>
              <a:t>a ja više nisam kadar</a:t>
            </a:r>
          </a:p>
          <a:p>
            <a:r>
              <a:rPr lang="sr-Latn-ME" i="1" dirty="0"/>
              <a:t>da se zidam</a:t>
            </a:r>
          </a:p>
          <a:p>
            <a:r>
              <a:rPr lang="sr-Latn-ME" i="1" dirty="0"/>
              <a:t> i survavam</a:t>
            </a:r>
          </a:p>
          <a:p>
            <a:r>
              <a:rPr lang="sr-Latn-ME" i="1" dirty="0"/>
              <a:t>niz litice.</a:t>
            </a:r>
          </a:p>
          <a:p>
            <a:endParaRPr lang="sr-Latn-ME" i="1" dirty="0"/>
          </a:p>
          <a:p>
            <a:r>
              <a:rPr lang="sr-Latn-ME" i="1" dirty="0"/>
              <a:t>Gojkovice,</a:t>
            </a:r>
          </a:p>
          <a:p>
            <a:r>
              <a:rPr lang="sr-Latn-ME" i="1" dirty="0"/>
              <a:t>mlada Gojkovice...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838A77-647D-4CEF-91E3-6793039EEDE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Latn-ME" sz="3600" dirty="0"/>
              <a:t>- slojevita struktura književnog teksta</a:t>
            </a:r>
          </a:p>
          <a:p>
            <a:r>
              <a:rPr lang="sr-Latn-ME" sz="3600" dirty="0"/>
              <a:t>- emocionalnost</a:t>
            </a:r>
          </a:p>
          <a:p>
            <a:r>
              <a:rPr lang="sr-Latn-ME" sz="3600" dirty="0"/>
              <a:t>- elipsa</a:t>
            </a:r>
          </a:p>
          <a:p>
            <a:r>
              <a:rPr lang="sr-Latn-ME" sz="3600" dirty="0"/>
              <a:t>- metafora</a:t>
            </a:r>
          </a:p>
          <a:p>
            <a:r>
              <a:rPr lang="sr-Latn-ME" sz="3600" dirty="0"/>
              <a:t>- asonanca</a:t>
            </a:r>
          </a:p>
          <a:p>
            <a:r>
              <a:rPr lang="sr-Latn-ME" sz="3600" dirty="0"/>
              <a:t>- aliteracija</a:t>
            </a:r>
          </a:p>
          <a:p>
            <a:r>
              <a:rPr lang="sr-Latn-ME" sz="3600" dirty="0"/>
              <a:t>- intertekstualnost (pjesma ,,Zidanje Skadra“)</a:t>
            </a:r>
          </a:p>
          <a:p>
            <a:r>
              <a:rPr lang="sr-Latn-ME" sz="3600" dirty="0"/>
              <a:t>- otvoren kraj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3B9372-5BB8-4F2C-BC48-BBA459B201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3703" y="2505075"/>
            <a:ext cx="3111910" cy="231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200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17FA51E-A68F-4B6E-9FC5-05300553F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967" y="286603"/>
            <a:ext cx="11606979" cy="1450757"/>
          </a:xfrm>
        </p:spPr>
        <p:txBody>
          <a:bodyPr/>
          <a:lstStyle/>
          <a:p>
            <a:r>
              <a:rPr lang="sr-Latn-ME" dirty="0"/>
              <a:t>Motivi bolesti, patnje, očaja, smrti, urušavanja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2EE8AA-D5A0-4557-81ED-43C940E7C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968" y="1845734"/>
            <a:ext cx="11606980" cy="402336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r-Latn-ME" dirty="0"/>
              <a:t> ,,Još mogu poneki osmijeh da slažem“</a:t>
            </a:r>
          </a:p>
          <a:p>
            <a:r>
              <a:rPr lang="sr-Latn-ME" b="0" i="1" dirty="0">
                <a:solidFill>
                  <a:srgbClr val="000000"/>
                </a:solidFill>
                <a:effectLst/>
              </a:rPr>
              <a:t>Još mogu poneki osmijeh da slažem, / poneku sreću da odglumim, / još mogu ponešto lijepo da kažem / svakom osim sebi / – ne daju mi / bolnice, / bolnice, / brezovici, / bežanijske kose, / kasidoli… </a:t>
            </a:r>
            <a:endParaRPr lang="sr-Latn-ME" i="1" dirty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sr-Latn-ME" b="0" i="1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sr-Latn-ME" b="0" i="1" dirty="0">
                <a:solidFill>
                  <a:srgbClr val="000000"/>
                </a:solidFill>
                <a:effectLst/>
              </a:rPr>
              <a:t>,,</a:t>
            </a:r>
            <a:r>
              <a:rPr lang="sr-Latn-ME" b="0" dirty="0">
                <a:solidFill>
                  <a:srgbClr val="000000"/>
                </a:solidFill>
                <a:effectLst/>
              </a:rPr>
              <a:t>Bolnički fragmenti“</a:t>
            </a:r>
            <a:r>
              <a:rPr lang="sr-Latn-ME" b="0" i="1" dirty="0">
                <a:solidFill>
                  <a:srgbClr val="000000"/>
                </a:solidFill>
                <a:effectLst/>
              </a:rPr>
              <a:t> </a:t>
            </a:r>
          </a:p>
          <a:p>
            <a:r>
              <a:rPr lang="pt-BR" b="0" i="1" dirty="0">
                <a:solidFill>
                  <a:srgbClr val="000000"/>
                </a:solidFill>
                <a:effectLst/>
              </a:rPr>
              <a:t>Proljeće ide, a ona reži. / Prijeti – pluća će da iskida. / Moraću i ovo proljeće da preležim / između četiri bijela zida. </a:t>
            </a:r>
            <a:endParaRPr lang="sr-Latn-ME" b="0" i="1" dirty="0">
              <a:solidFill>
                <a:srgbClr val="000000"/>
              </a:solidFill>
              <a:effectLst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sr-Latn-ME" i="1" dirty="0">
                <a:solidFill>
                  <a:srgbClr val="000000"/>
                </a:solidFill>
              </a:rPr>
              <a:t> ,,</a:t>
            </a:r>
            <a:r>
              <a:rPr lang="sr-Latn-ME" dirty="0">
                <a:solidFill>
                  <a:srgbClr val="000000"/>
                </a:solidFill>
              </a:rPr>
              <a:t>Veče u Brezoviku“</a:t>
            </a:r>
            <a:endParaRPr lang="sr-Latn-ME" b="0" i="1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r>
              <a:rPr lang="sr-Latn-ME" b="0" i="1" dirty="0">
                <a:solidFill>
                  <a:srgbClr val="000000"/>
                </a:solidFill>
                <a:effectLst/>
              </a:rPr>
              <a:t>Da je odnekud malo sreće, / bar malo nade, kao što nije, / pa da prečuješ ovo veče / i trave sve glasnije.</a:t>
            </a: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sr-Latn-ME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,,Razglednica iz umiranja“</a:t>
            </a: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r>
              <a:rPr kumimoji="0" lang="sr-Latn-M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Srodio sam se, eto, / sa ovom tugom, / sa ovim ranama / što tugom / tuže.</a:t>
            </a: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sr-Latn-M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sr-Latn-ME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,,Koračnica“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sr-Latn-ME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sr-Latn-M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Evo idem i ja / idem i ja / isturenog čela / prema metku / evo idem / strašno zaošijan / ka svršetku svome / ka početku.</a:t>
            </a:r>
          </a:p>
          <a:p>
            <a:pPr marL="0" indent="0">
              <a:buNone/>
            </a:pPr>
            <a:endParaRPr lang="sr-Latn-ME" i="1" dirty="0"/>
          </a:p>
        </p:txBody>
      </p:sp>
    </p:spTree>
    <p:extLst>
      <p:ext uri="{BB962C8B-B14F-4D97-AF65-F5344CB8AC3E}">
        <p14:creationId xmlns:p14="http://schemas.microsoft.com/office/powerpoint/2010/main" val="1443619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432B8-017E-451F-AA56-04E8605D0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sr-Latn-ME" sz="4800" b="0" i="0" u="none" strike="noStrike" kern="1200" cap="none" spc="-5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Motiv drumovanja</a:t>
            </a:r>
            <a:endParaRPr lang="sr-Latn-M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DFB99-374E-480A-A987-522931A26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219" y="1845734"/>
            <a:ext cx="11577484" cy="454031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r-Latn-ME" dirty="0">
                <a:solidFill>
                  <a:srgbClr val="000000"/>
                </a:solidFill>
              </a:rPr>
              <a:t> ,,Zaboraviše me, tugo, drumovi“</a:t>
            </a:r>
          </a:p>
          <a:p>
            <a:pPr marL="0" indent="0">
              <a:buNone/>
            </a:pPr>
            <a:r>
              <a:rPr lang="sr-Latn-ME" i="1" dirty="0">
                <a:solidFill>
                  <a:srgbClr val="000000"/>
                </a:solidFill>
              </a:rPr>
              <a:t> Sve se svelo u prozorsko okno/ komad neba i oblak što plovi./ Smrt me gleda praznooko./ Ne dajte me, o drumovi.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ME" i="1" dirty="0">
                <a:solidFill>
                  <a:srgbClr val="000000"/>
                </a:solidFill>
              </a:rPr>
              <a:t> ,,</a:t>
            </a:r>
            <a:r>
              <a:rPr lang="sr-Latn-ME" dirty="0">
                <a:solidFill>
                  <a:srgbClr val="000000"/>
                </a:solidFill>
              </a:rPr>
              <a:t>Obezdrumljenost“</a:t>
            </a:r>
          </a:p>
          <a:p>
            <a:pPr marL="0" indent="0">
              <a:buNone/>
            </a:pPr>
            <a:r>
              <a:rPr lang="sr-Latn-ME" dirty="0">
                <a:solidFill>
                  <a:srgbClr val="000000"/>
                </a:solidFill>
              </a:rPr>
              <a:t> </a:t>
            </a:r>
            <a:r>
              <a:rPr lang="sr-Latn-ME" i="1" dirty="0">
                <a:solidFill>
                  <a:srgbClr val="000000"/>
                </a:solidFill>
              </a:rPr>
              <a:t>Sve su skitnje odskitane,/ umor pao na drum dugi./ Što me tako gledaš, dane,/ kao da sam neko drugi.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ME" i="1" dirty="0">
                <a:solidFill>
                  <a:srgbClr val="000000"/>
                </a:solidFill>
              </a:rPr>
              <a:t> ,,</a:t>
            </a:r>
            <a:r>
              <a:rPr lang="sr-Latn-ME" dirty="0">
                <a:solidFill>
                  <a:srgbClr val="000000"/>
                </a:solidFill>
              </a:rPr>
              <a:t>Drumovanja“</a:t>
            </a:r>
          </a:p>
          <a:p>
            <a:pPr marL="0" indent="0">
              <a:buNone/>
            </a:pPr>
            <a:r>
              <a:rPr lang="sr-Latn-ME" dirty="0">
                <a:solidFill>
                  <a:srgbClr val="000000"/>
                </a:solidFill>
              </a:rPr>
              <a:t> </a:t>
            </a:r>
            <a:r>
              <a:rPr lang="sr-Latn-ME" i="1" dirty="0">
                <a:solidFill>
                  <a:srgbClr val="000000"/>
                </a:solidFill>
              </a:rPr>
              <a:t>Idem bez pozdrava, bez poruka,/ ovako lijepo pomućenog uma,/ da tražim okuka, okuka, okuka,/ i iza svake samo parče druma.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ME" i="1" dirty="0">
                <a:solidFill>
                  <a:srgbClr val="000000"/>
                </a:solidFill>
              </a:rPr>
              <a:t> </a:t>
            </a:r>
            <a:r>
              <a:rPr lang="sr-Latn-ME" dirty="0">
                <a:solidFill>
                  <a:srgbClr val="000000"/>
                </a:solidFill>
              </a:rPr>
              <a:t>,,Bez naslova“</a:t>
            </a:r>
          </a:p>
          <a:p>
            <a:pPr marL="0" indent="0">
              <a:buNone/>
            </a:pPr>
            <a:r>
              <a:rPr lang="sr-Latn-ME" i="1" dirty="0">
                <a:solidFill>
                  <a:srgbClr val="000000"/>
                </a:solidFill>
              </a:rPr>
              <a:t>Bijelim drumom očajno proboden/ drumujem, skitač, bez lijeka./ Idem kuda me oči vode/ u san, u pjesmu, u riječ, u čovjeka...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ME" i="1" dirty="0">
                <a:solidFill>
                  <a:srgbClr val="000000"/>
                </a:solidFill>
              </a:rPr>
              <a:t> ,,</a:t>
            </a:r>
            <a:r>
              <a:rPr lang="sr-Latn-ME" dirty="0">
                <a:solidFill>
                  <a:srgbClr val="000000"/>
                </a:solidFill>
              </a:rPr>
              <a:t>Drumovi će poželjet ludaka“</a:t>
            </a:r>
          </a:p>
          <a:p>
            <a:pPr marL="0" indent="0">
              <a:buNone/>
            </a:pPr>
            <a:r>
              <a:rPr lang="sr-Latn-ME" i="1" dirty="0">
                <a:solidFill>
                  <a:srgbClr val="000000"/>
                </a:solidFill>
              </a:rPr>
              <a:t>N</a:t>
            </a:r>
            <a:r>
              <a:rPr lang="sr-Latn-ME" b="0" i="1" dirty="0">
                <a:solidFill>
                  <a:srgbClr val="000000"/>
                </a:solidFill>
                <a:effectLst/>
              </a:rPr>
              <a:t>eće biti toga ko će smjeti / da posumnja u sve ko do sada, / poput teške omorine ljeti / svijetom će vladati dosada. // I ljudi će poći u povratak, / opčinjeni minulim stoljećem… / Drumovi će poželjet ludaka, / a ludaka više biti neće...</a:t>
            </a:r>
            <a:endParaRPr lang="sr-Latn-ME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sr-Latn-ME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89305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5971</TotalTime>
  <Words>1574</Words>
  <Application>Microsoft Office PowerPoint</Application>
  <PresentationFormat>Widescreen</PresentationFormat>
  <Paragraphs>110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Open Sans</vt:lpstr>
      <vt:lpstr>Times New Roman</vt:lpstr>
      <vt:lpstr>Wingdings</vt:lpstr>
      <vt:lpstr>Retrospect</vt:lpstr>
      <vt:lpstr>VITOMIR NIKOLIĆ </vt:lpstr>
      <vt:lpstr>PowerPoint Presentation</vt:lpstr>
      <vt:lpstr>PowerPoint Presentation</vt:lpstr>
      <vt:lpstr>PowerPoint Presentation</vt:lpstr>
      <vt:lpstr>Djela </vt:lpstr>
      <vt:lpstr>Vitomir Nikolić u nastavi književnosti</vt:lpstr>
      <vt:lpstr>Očaj </vt:lpstr>
      <vt:lpstr>Motivi bolesti, patnje, očaja, smrti, urušavanja</vt:lpstr>
      <vt:lpstr>Motiv drumovanja</vt:lpstr>
      <vt:lpstr>Motiv samoubistva</vt:lpstr>
      <vt:lpstr>Motiv ljepote, ljubavi</vt:lpstr>
      <vt:lpstr>Motiv rata</vt:lpstr>
      <vt:lpstr>Linkovi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MLADEN LOMPAR</dc:title>
  <dc:creator>Andrijana Deletić-Milačić</dc:creator>
  <cp:lastModifiedBy>Andrijana Deletić-Milačić</cp:lastModifiedBy>
  <cp:revision>242</cp:revision>
  <dcterms:created xsi:type="dcterms:W3CDTF">2021-10-16T14:03:47Z</dcterms:created>
  <dcterms:modified xsi:type="dcterms:W3CDTF">2021-11-24T19:13:33Z</dcterms:modified>
</cp:coreProperties>
</file>