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19" r:id="rId1"/>
  </p:sldMasterIdLst>
  <p:notesMasterIdLst>
    <p:notesMasterId r:id="rId19"/>
  </p:notesMasterIdLst>
  <p:sldIdLst>
    <p:sldId id="256" r:id="rId2"/>
    <p:sldId id="281" r:id="rId3"/>
    <p:sldId id="257" r:id="rId4"/>
    <p:sldId id="297" r:id="rId5"/>
    <p:sldId id="299" r:id="rId6"/>
    <p:sldId id="300" r:id="rId7"/>
    <p:sldId id="265" r:id="rId8"/>
    <p:sldId id="308" r:id="rId9"/>
    <p:sldId id="304" r:id="rId10"/>
    <p:sldId id="291" r:id="rId11"/>
    <p:sldId id="303" r:id="rId12"/>
    <p:sldId id="292" r:id="rId13"/>
    <p:sldId id="309" r:id="rId14"/>
    <p:sldId id="305" r:id="rId15"/>
    <p:sldId id="306" r:id="rId16"/>
    <p:sldId id="310" r:id="rId17"/>
    <p:sldId id="280" r:id="rId1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>
        <p:scale>
          <a:sx n="60" d="100"/>
          <a:sy n="60" d="100"/>
        </p:scale>
        <p:origin x="306" y="1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D3D1A0F-CB2C-4861-BE40-CDEA55464BE0}" type="doc">
      <dgm:prSet loTypeId="urn:microsoft.com/office/officeart/2005/8/layout/default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6B9C56F3-057A-4E7E-AECB-ECA7049CDB54}">
      <dgm:prSet/>
      <dgm:spPr/>
      <dgm:t>
        <a:bodyPr/>
        <a:lstStyle/>
        <a:p>
          <a:r>
            <a:rPr lang="sr-Latn-ME" i="1"/>
            <a:t>Dugi trenuci</a:t>
          </a:r>
          <a:r>
            <a:rPr lang="sr-Latn-ME"/>
            <a:t>, priče, Narodna knjiga, Cetinje, 1956.</a:t>
          </a:r>
          <a:endParaRPr lang="en-US"/>
        </a:p>
      </dgm:t>
    </dgm:pt>
    <dgm:pt modelId="{DA77F2CE-CD36-4A0E-B41E-61F11E2CA5FA}" type="parTrans" cxnId="{B4321B0C-4127-4241-8775-516A886EAC93}">
      <dgm:prSet/>
      <dgm:spPr/>
      <dgm:t>
        <a:bodyPr/>
        <a:lstStyle/>
        <a:p>
          <a:endParaRPr lang="en-US"/>
        </a:p>
      </dgm:t>
    </dgm:pt>
    <dgm:pt modelId="{FD16D9EC-2642-4BB9-A214-19BF35A05214}" type="sibTrans" cxnId="{B4321B0C-4127-4241-8775-516A886EAC93}">
      <dgm:prSet/>
      <dgm:spPr/>
      <dgm:t>
        <a:bodyPr/>
        <a:lstStyle/>
        <a:p>
          <a:endParaRPr lang="en-US"/>
        </a:p>
      </dgm:t>
    </dgm:pt>
    <dgm:pt modelId="{058B4823-CB9D-4C86-AC79-76E79863CFE1}">
      <dgm:prSet/>
      <dgm:spPr/>
      <dgm:t>
        <a:bodyPr/>
        <a:lstStyle/>
        <a:p>
          <a:r>
            <a:rPr lang="sr-Latn-ME" i="1"/>
            <a:t>Ne gledaj u sunce</a:t>
          </a:r>
          <a:r>
            <a:rPr lang="sr-Latn-ME"/>
            <a:t>, priče, Obod, Cetinje, 1960.</a:t>
          </a:r>
          <a:endParaRPr lang="en-US"/>
        </a:p>
      </dgm:t>
    </dgm:pt>
    <dgm:pt modelId="{043F0F58-6591-4889-AE87-863ED127AD20}" type="parTrans" cxnId="{752CC1C8-BD25-45B9-8FA3-C2E0E0896929}">
      <dgm:prSet/>
      <dgm:spPr/>
      <dgm:t>
        <a:bodyPr/>
        <a:lstStyle/>
        <a:p>
          <a:endParaRPr lang="en-US"/>
        </a:p>
      </dgm:t>
    </dgm:pt>
    <dgm:pt modelId="{625C9530-D61E-4215-8B62-71259662A661}" type="sibTrans" cxnId="{752CC1C8-BD25-45B9-8FA3-C2E0E0896929}">
      <dgm:prSet/>
      <dgm:spPr/>
      <dgm:t>
        <a:bodyPr/>
        <a:lstStyle/>
        <a:p>
          <a:endParaRPr lang="en-US"/>
        </a:p>
      </dgm:t>
    </dgm:pt>
    <dgm:pt modelId="{0F1E1E12-7BBC-465F-8491-E935C7098A17}">
      <dgm:prSet/>
      <dgm:spPr/>
      <dgm:t>
        <a:bodyPr/>
        <a:lstStyle/>
        <a:p>
          <a:r>
            <a:rPr lang="sr-Latn-ME" i="1"/>
            <a:t>Igra vatrom</a:t>
          </a:r>
          <a:r>
            <a:rPr lang="sr-Latn-ME"/>
            <a:t>, priče, Svjetlost, Sarajevo, 1966. </a:t>
          </a:r>
          <a:endParaRPr lang="en-US"/>
        </a:p>
      </dgm:t>
    </dgm:pt>
    <dgm:pt modelId="{690F9A3C-052E-4A70-BA4E-570E62DB0716}" type="parTrans" cxnId="{D0E9C8DF-9295-40BB-9AE0-8B37D16B9D1E}">
      <dgm:prSet/>
      <dgm:spPr/>
      <dgm:t>
        <a:bodyPr/>
        <a:lstStyle/>
        <a:p>
          <a:endParaRPr lang="en-US"/>
        </a:p>
      </dgm:t>
    </dgm:pt>
    <dgm:pt modelId="{C7CE73D1-205D-4307-AA27-CF4EE3047B83}" type="sibTrans" cxnId="{D0E9C8DF-9295-40BB-9AE0-8B37D16B9D1E}">
      <dgm:prSet/>
      <dgm:spPr/>
      <dgm:t>
        <a:bodyPr/>
        <a:lstStyle/>
        <a:p>
          <a:endParaRPr lang="en-US"/>
        </a:p>
      </dgm:t>
    </dgm:pt>
    <dgm:pt modelId="{B0C64B71-4049-4F16-8844-DE2C9A6287B4}">
      <dgm:prSet/>
      <dgm:spPr/>
      <dgm:t>
        <a:bodyPr/>
        <a:lstStyle/>
        <a:p>
          <a:r>
            <a:rPr lang="sr-Latn-ME" i="1"/>
            <a:t>Lijepa smrt</a:t>
          </a:r>
          <a:r>
            <a:rPr lang="sr-Latn-ME"/>
            <a:t>, izbor i nove priče, Grafički zavod - Luča, Titograd, 1971.</a:t>
          </a:r>
          <a:endParaRPr lang="en-US"/>
        </a:p>
      </dgm:t>
    </dgm:pt>
    <dgm:pt modelId="{B5A5A201-EE4D-4A28-9FBE-BC32E7EFAB24}" type="parTrans" cxnId="{AB421AE1-CEAE-47EF-B80A-0B303C96A9BC}">
      <dgm:prSet/>
      <dgm:spPr/>
      <dgm:t>
        <a:bodyPr/>
        <a:lstStyle/>
        <a:p>
          <a:endParaRPr lang="en-US"/>
        </a:p>
      </dgm:t>
    </dgm:pt>
    <dgm:pt modelId="{5B9C17CC-564E-4BFD-BBFE-FFFA602BD4BF}" type="sibTrans" cxnId="{AB421AE1-CEAE-47EF-B80A-0B303C96A9BC}">
      <dgm:prSet/>
      <dgm:spPr/>
      <dgm:t>
        <a:bodyPr/>
        <a:lstStyle/>
        <a:p>
          <a:endParaRPr lang="en-US"/>
        </a:p>
      </dgm:t>
    </dgm:pt>
    <dgm:pt modelId="{1C771EA2-D0F3-45E2-AD42-A23E6CAC5C72}">
      <dgm:prSet/>
      <dgm:spPr/>
      <dgm:t>
        <a:bodyPr/>
        <a:lstStyle/>
        <a:p>
          <a:r>
            <a:rPr lang="sr-Latn-ME" i="1"/>
            <a:t>Opojno piće</a:t>
          </a:r>
          <a:r>
            <a:rPr lang="sr-Latn-ME"/>
            <a:t>, izbor i nove priče, Rad, Beograd, 1977.</a:t>
          </a:r>
          <a:endParaRPr lang="en-US"/>
        </a:p>
      </dgm:t>
    </dgm:pt>
    <dgm:pt modelId="{90004499-E790-49C8-B757-B99D73A88F5E}" type="parTrans" cxnId="{6E33FBF4-058B-4B27-924A-4A8EBA25C286}">
      <dgm:prSet/>
      <dgm:spPr/>
      <dgm:t>
        <a:bodyPr/>
        <a:lstStyle/>
        <a:p>
          <a:endParaRPr lang="en-US"/>
        </a:p>
      </dgm:t>
    </dgm:pt>
    <dgm:pt modelId="{5E0E6617-2FDE-4C40-B35E-F0BADBC5047D}" type="sibTrans" cxnId="{6E33FBF4-058B-4B27-924A-4A8EBA25C286}">
      <dgm:prSet/>
      <dgm:spPr/>
      <dgm:t>
        <a:bodyPr/>
        <a:lstStyle/>
        <a:p>
          <a:endParaRPr lang="en-US"/>
        </a:p>
      </dgm:t>
    </dgm:pt>
    <dgm:pt modelId="{7D897A50-4006-4A08-A63A-85670D1EB5AA}">
      <dgm:prSet/>
      <dgm:spPr/>
      <dgm:t>
        <a:bodyPr/>
        <a:lstStyle/>
        <a:p>
          <a:r>
            <a:rPr lang="sr-Latn-ME" i="1"/>
            <a:t>Noć na golom brdu</a:t>
          </a:r>
          <a:r>
            <a:rPr lang="sr-Latn-ME"/>
            <a:t>, priče, Mladost, Zagreb, 1980.</a:t>
          </a:r>
          <a:endParaRPr lang="en-US"/>
        </a:p>
      </dgm:t>
    </dgm:pt>
    <dgm:pt modelId="{9797B96C-8651-458A-88C7-8496C7CF3028}" type="parTrans" cxnId="{D7FF362F-3032-4A74-BBD7-92D08B39B666}">
      <dgm:prSet/>
      <dgm:spPr/>
      <dgm:t>
        <a:bodyPr/>
        <a:lstStyle/>
        <a:p>
          <a:endParaRPr lang="en-US"/>
        </a:p>
      </dgm:t>
    </dgm:pt>
    <dgm:pt modelId="{DC7C4305-0344-4894-B87A-33BCABDB7747}" type="sibTrans" cxnId="{D7FF362F-3032-4A74-BBD7-92D08B39B666}">
      <dgm:prSet/>
      <dgm:spPr/>
      <dgm:t>
        <a:bodyPr/>
        <a:lstStyle/>
        <a:p>
          <a:endParaRPr lang="en-US"/>
        </a:p>
      </dgm:t>
    </dgm:pt>
    <dgm:pt modelId="{7C5CEC5E-3E17-44E1-AAE9-3B6C97102499}">
      <dgm:prSet/>
      <dgm:spPr/>
      <dgm:t>
        <a:bodyPr/>
        <a:lstStyle/>
        <a:p>
          <a:r>
            <a:rPr lang="sr-Latn-ME" i="1"/>
            <a:t>O kulturi i stvaralaštvu</a:t>
          </a:r>
          <a:r>
            <a:rPr lang="sr-Latn-ME"/>
            <a:t>... članci, Radnička štampa, Beograd, 1981. </a:t>
          </a:r>
          <a:endParaRPr lang="en-US"/>
        </a:p>
      </dgm:t>
    </dgm:pt>
    <dgm:pt modelId="{756E22F7-1714-4DBE-BA05-426D42ABC20C}" type="parTrans" cxnId="{95AC54E2-CC5A-43FB-8C04-33A893AF603A}">
      <dgm:prSet/>
      <dgm:spPr/>
      <dgm:t>
        <a:bodyPr/>
        <a:lstStyle/>
        <a:p>
          <a:endParaRPr lang="en-US"/>
        </a:p>
      </dgm:t>
    </dgm:pt>
    <dgm:pt modelId="{3F788DF0-A671-45D9-8F1D-CD093B933050}" type="sibTrans" cxnId="{95AC54E2-CC5A-43FB-8C04-33A893AF603A}">
      <dgm:prSet/>
      <dgm:spPr/>
      <dgm:t>
        <a:bodyPr/>
        <a:lstStyle/>
        <a:p>
          <a:endParaRPr lang="en-US"/>
        </a:p>
      </dgm:t>
    </dgm:pt>
    <dgm:pt modelId="{422FD177-1D8A-4AE9-928D-23E46E419DD0}">
      <dgm:prSet/>
      <dgm:spPr/>
      <dgm:t>
        <a:bodyPr/>
        <a:lstStyle/>
        <a:p>
          <a:r>
            <a:rPr lang="sr-Latn-ME" i="1"/>
            <a:t>Lice kao zemlja</a:t>
          </a:r>
          <a:r>
            <a:rPr lang="sr-Latn-ME"/>
            <a:t>, izbor Gojko Antić, Univerzitetska riječ, Nikšić, 1988. </a:t>
          </a:r>
          <a:endParaRPr lang="en-US"/>
        </a:p>
      </dgm:t>
    </dgm:pt>
    <dgm:pt modelId="{267EC19B-D56E-441B-BFFA-C101342A699E}" type="parTrans" cxnId="{FA21EA3B-43EE-4291-A31D-45281099B6B7}">
      <dgm:prSet/>
      <dgm:spPr/>
      <dgm:t>
        <a:bodyPr/>
        <a:lstStyle/>
        <a:p>
          <a:endParaRPr lang="en-US"/>
        </a:p>
      </dgm:t>
    </dgm:pt>
    <dgm:pt modelId="{43D3ACD4-0798-4387-B30C-5090476826B7}" type="sibTrans" cxnId="{FA21EA3B-43EE-4291-A31D-45281099B6B7}">
      <dgm:prSet/>
      <dgm:spPr/>
      <dgm:t>
        <a:bodyPr/>
        <a:lstStyle/>
        <a:p>
          <a:endParaRPr lang="en-US"/>
        </a:p>
      </dgm:t>
    </dgm:pt>
    <dgm:pt modelId="{FD9A0698-E22C-4D0D-BAF2-957A8D46E6B7}" type="pres">
      <dgm:prSet presAssocID="{7D3D1A0F-CB2C-4861-BE40-CDEA55464BE0}" presName="diagram" presStyleCnt="0">
        <dgm:presLayoutVars>
          <dgm:dir/>
          <dgm:resizeHandles val="exact"/>
        </dgm:presLayoutVars>
      </dgm:prSet>
      <dgm:spPr/>
    </dgm:pt>
    <dgm:pt modelId="{2E8020AA-69E8-45D1-8293-9922B5A75758}" type="pres">
      <dgm:prSet presAssocID="{6B9C56F3-057A-4E7E-AECB-ECA7049CDB54}" presName="node" presStyleLbl="node1" presStyleIdx="0" presStyleCnt="8">
        <dgm:presLayoutVars>
          <dgm:bulletEnabled val="1"/>
        </dgm:presLayoutVars>
      </dgm:prSet>
      <dgm:spPr/>
    </dgm:pt>
    <dgm:pt modelId="{0EA2DBB8-5927-493C-BC94-2A980BC17546}" type="pres">
      <dgm:prSet presAssocID="{FD16D9EC-2642-4BB9-A214-19BF35A05214}" presName="sibTrans" presStyleCnt="0"/>
      <dgm:spPr/>
    </dgm:pt>
    <dgm:pt modelId="{8A238EF9-1380-4CD1-9B60-E46C502715BF}" type="pres">
      <dgm:prSet presAssocID="{058B4823-CB9D-4C86-AC79-76E79863CFE1}" presName="node" presStyleLbl="node1" presStyleIdx="1" presStyleCnt="8">
        <dgm:presLayoutVars>
          <dgm:bulletEnabled val="1"/>
        </dgm:presLayoutVars>
      </dgm:prSet>
      <dgm:spPr/>
    </dgm:pt>
    <dgm:pt modelId="{3DF48CA1-0561-4D34-BCFF-758AA01785BC}" type="pres">
      <dgm:prSet presAssocID="{625C9530-D61E-4215-8B62-71259662A661}" presName="sibTrans" presStyleCnt="0"/>
      <dgm:spPr/>
    </dgm:pt>
    <dgm:pt modelId="{B30BD074-B34A-47E0-A0C1-7042BA6340C7}" type="pres">
      <dgm:prSet presAssocID="{0F1E1E12-7BBC-465F-8491-E935C7098A17}" presName="node" presStyleLbl="node1" presStyleIdx="2" presStyleCnt="8">
        <dgm:presLayoutVars>
          <dgm:bulletEnabled val="1"/>
        </dgm:presLayoutVars>
      </dgm:prSet>
      <dgm:spPr/>
    </dgm:pt>
    <dgm:pt modelId="{9338C5D1-DA0B-4F6D-96E8-91820B043B8C}" type="pres">
      <dgm:prSet presAssocID="{C7CE73D1-205D-4307-AA27-CF4EE3047B83}" presName="sibTrans" presStyleCnt="0"/>
      <dgm:spPr/>
    </dgm:pt>
    <dgm:pt modelId="{0C01A5BF-3887-4542-894A-BB59D1184596}" type="pres">
      <dgm:prSet presAssocID="{B0C64B71-4049-4F16-8844-DE2C9A6287B4}" presName="node" presStyleLbl="node1" presStyleIdx="3" presStyleCnt="8">
        <dgm:presLayoutVars>
          <dgm:bulletEnabled val="1"/>
        </dgm:presLayoutVars>
      </dgm:prSet>
      <dgm:spPr/>
    </dgm:pt>
    <dgm:pt modelId="{9E75448F-88A2-4B1F-948B-A8851DBACCC4}" type="pres">
      <dgm:prSet presAssocID="{5B9C17CC-564E-4BFD-BBFE-FFFA602BD4BF}" presName="sibTrans" presStyleCnt="0"/>
      <dgm:spPr/>
    </dgm:pt>
    <dgm:pt modelId="{BBBF19C6-02A8-4E35-BCB2-5EC04BAE0094}" type="pres">
      <dgm:prSet presAssocID="{1C771EA2-D0F3-45E2-AD42-A23E6CAC5C72}" presName="node" presStyleLbl="node1" presStyleIdx="4" presStyleCnt="8">
        <dgm:presLayoutVars>
          <dgm:bulletEnabled val="1"/>
        </dgm:presLayoutVars>
      </dgm:prSet>
      <dgm:spPr/>
    </dgm:pt>
    <dgm:pt modelId="{14DB69D0-1B43-4A53-96DD-9B77696AC4C5}" type="pres">
      <dgm:prSet presAssocID="{5E0E6617-2FDE-4C40-B35E-F0BADBC5047D}" presName="sibTrans" presStyleCnt="0"/>
      <dgm:spPr/>
    </dgm:pt>
    <dgm:pt modelId="{9A7ABB80-1063-4F06-AFFF-EDBAE60BAF8D}" type="pres">
      <dgm:prSet presAssocID="{7D897A50-4006-4A08-A63A-85670D1EB5AA}" presName="node" presStyleLbl="node1" presStyleIdx="5" presStyleCnt="8">
        <dgm:presLayoutVars>
          <dgm:bulletEnabled val="1"/>
        </dgm:presLayoutVars>
      </dgm:prSet>
      <dgm:spPr/>
    </dgm:pt>
    <dgm:pt modelId="{1807783A-B743-47D6-BCFD-4D4FFED2E43D}" type="pres">
      <dgm:prSet presAssocID="{DC7C4305-0344-4894-B87A-33BCABDB7747}" presName="sibTrans" presStyleCnt="0"/>
      <dgm:spPr/>
    </dgm:pt>
    <dgm:pt modelId="{1CC40951-1896-4C4A-AEC6-9D3E83C15838}" type="pres">
      <dgm:prSet presAssocID="{7C5CEC5E-3E17-44E1-AAE9-3B6C97102499}" presName="node" presStyleLbl="node1" presStyleIdx="6" presStyleCnt="8">
        <dgm:presLayoutVars>
          <dgm:bulletEnabled val="1"/>
        </dgm:presLayoutVars>
      </dgm:prSet>
      <dgm:spPr/>
    </dgm:pt>
    <dgm:pt modelId="{36E13A51-8DCD-4AA2-B4E8-5CF74FF06356}" type="pres">
      <dgm:prSet presAssocID="{3F788DF0-A671-45D9-8F1D-CD093B933050}" presName="sibTrans" presStyleCnt="0"/>
      <dgm:spPr/>
    </dgm:pt>
    <dgm:pt modelId="{2C6307F8-80D7-410B-BE7E-1F6830DF3901}" type="pres">
      <dgm:prSet presAssocID="{422FD177-1D8A-4AE9-928D-23E46E419DD0}" presName="node" presStyleLbl="node1" presStyleIdx="7" presStyleCnt="8">
        <dgm:presLayoutVars>
          <dgm:bulletEnabled val="1"/>
        </dgm:presLayoutVars>
      </dgm:prSet>
      <dgm:spPr/>
    </dgm:pt>
  </dgm:ptLst>
  <dgm:cxnLst>
    <dgm:cxn modelId="{B4321B0C-4127-4241-8775-516A886EAC93}" srcId="{7D3D1A0F-CB2C-4861-BE40-CDEA55464BE0}" destId="{6B9C56F3-057A-4E7E-AECB-ECA7049CDB54}" srcOrd="0" destOrd="0" parTransId="{DA77F2CE-CD36-4A0E-B41E-61F11E2CA5FA}" sibTransId="{FD16D9EC-2642-4BB9-A214-19BF35A05214}"/>
    <dgm:cxn modelId="{54715010-0458-43FB-8249-283CCE3CE04A}" type="presOf" srcId="{1C771EA2-D0F3-45E2-AD42-A23E6CAC5C72}" destId="{BBBF19C6-02A8-4E35-BCB2-5EC04BAE0094}" srcOrd="0" destOrd="0" presId="urn:microsoft.com/office/officeart/2005/8/layout/default"/>
    <dgm:cxn modelId="{D7FF362F-3032-4A74-BBD7-92D08B39B666}" srcId="{7D3D1A0F-CB2C-4861-BE40-CDEA55464BE0}" destId="{7D897A50-4006-4A08-A63A-85670D1EB5AA}" srcOrd="5" destOrd="0" parTransId="{9797B96C-8651-458A-88C7-8496C7CF3028}" sibTransId="{DC7C4305-0344-4894-B87A-33BCABDB7747}"/>
    <dgm:cxn modelId="{68FA8434-7CF8-4B08-A98A-4C0B59B0108D}" type="presOf" srcId="{6B9C56F3-057A-4E7E-AECB-ECA7049CDB54}" destId="{2E8020AA-69E8-45D1-8293-9922B5A75758}" srcOrd="0" destOrd="0" presId="urn:microsoft.com/office/officeart/2005/8/layout/default"/>
    <dgm:cxn modelId="{FA21EA3B-43EE-4291-A31D-45281099B6B7}" srcId="{7D3D1A0F-CB2C-4861-BE40-CDEA55464BE0}" destId="{422FD177-1D8A-4AE9-928D-23E46E419DD0}" srcOrd="7" destOrd="0" parTransId="{267EC19B-D56E-441B-BFFA-C101342A699E}" sibTransId="{43D3ACD4-0798-4387-B30C-5090476826B7}"/>
    <dgm:cxn modelId="{0326FC42-5937-497F-89CD-1B24DCCDD52D}" type="presOf" srcId="{7D897A50-4006-4A08-A63A-85670D1EB5AA}" destId="{9A7ABB80-1063-4F06-AFFF-EDBAE60BAF8D}" srcOrd="0" destOrd="0" presId="urn:microsoft.com/office/officeart/2005/8/layout/default"/>
    <dgm:cxn modelId="{4380A783-96DA-4660-B5C3-13760A08D2A7}" type="presOf" srcId="{0F1E1E12-7BBC-465F-8491-E935C7098A17}" destId="{B30BD074-B34A-47E0-A0C1-7042BA6340C7}" srcOrd="0" destOrd="0" presId="urn:microsoft.com/office/officeart/2005/8/layout/default"/>
    <dgm:cxn modelId="{A6118198-32EE-4018-8D13-2BBF6C1B0EE2}" type="presOf" srcId="{7C5CEC5E-3E17-44E1-AAE9-3B6C97102499}" destId="{1CC40951-1896-4C4A-AEC6-9D3E83C15838}" srcOrd="0" destOrd="0" presId="urn:microsoft.com/office/officeart/2005/8/layout/default"/>
    <dgm:cxn modelId="{78C059AA-F030-4498-A0A4-7A177A3001FC}" type="presOf" srcId="{7D3D1A0F-CB2C-4861-BE40-CDEA55464BE0}" destId="{FD9A0698-E22C-4D0D-BAF2-957A8D46E6B7}" srcOrd="0" destOrd="0" presId="urn:microsoft.com/office/officeart/2005/8/layout/default"/>
    <dgm:cxn modelId="{B598A3B3-089E-4008-9A64-E8F9AE6C7544}" type="presOf" srcId="{B0C64B71-4049-4F16-8844-DE2C9A6287B4}" destId="{0C01A5BF-3887-4542-894A-BB59D1184596}" srcOrd="0" destOrd="0" presId="urn:microsoft.com/office/officeart/2005/8/layout/default"/>
    <dgm:cxn modelId="{903164C0-7C33-41BE-9B4F-4C8B7D10B36C}" type="presOf" srcId="{058B4823-CB9D-4C86-AC79-76E79863CFE1}" destId="{8A238EF9-1380-4CD1-9B60-E46C502715BF}" srcOrd="0" destOrd="0" presId="urn:microsoft.com/office/officeart/2005/8/layout/default"/>
    <dgm:cxn modelId="{752CC1C8-BD25-45B9-8FA3-C2E0E0896929}" srcId="{7D3D1A0F-CB2C-4861-BE40-CDEA55464BE0}" destId="{058B4823-CB9D-4C86-AC79-76E79863CFE1}" srcOrd="1" destOrd="0" parTransId="{043F0F58-6591-4889-AE87-863ED127AD20}" sibTransId="{625C9530-D61E-4215-8B62-71259662A661}"/>
    <dgm:cxn modelId="{D0E9C8DF-9295-40BB-9AE0-8B37D16B9D1E}" srcId="{7D3D1A0F-CB2C-4861-BE40-CDEA55464BE0}" destId="{0F1E1E12-7BBC-465F-8491-E935C7098A17}" srcOrd="2" destOrd="0" parTransId="{690F9A3C-052E-4A70-BA4E-570E62DB0716}" sibTransId="{C7CE73D1-205D-4307-AA27-CF4EE3047B83}"/>
    <dgm:cxn modelId="{AB421AE1-CEAE-47EF-B80A-0B303C96A9BC}" srcId="{7D3D1A0F-CB2C-4861-BE40-CDEA55464BE0}" destId="{B0C64B71-4049-4F16-8844-DE2C9A6287B4}" srcOrd="3" destOrd="0" parTransId="{B5A5A201-EE4D-4A28-9FBE-BC32E7EFAB24}" sibTransId="{5B9C17CC-564E-4BFD-BBFE-FFFA602BD4BF}"/>
    <dgm:cxn modelId="{95AC54E2-CC5A-43FB-8C04-33A893AF603A}" srcId="{7D3D1A0F-CB2C-4861-BE40-CDEA55464BE0}" destId="{7C5CEC5E-3E17-44E1-AAE9-3B6C97102499}" srcOrd="6" destOrd="0" parTransId="{756E22F7-1714-4DBE-BA05-426D42ABC20C}" sibTransId="{3F788DF0-A671-45D9-8F1D-CD093B933050}"/>
    <dgm:cxn modelId="{6E33FBF4-058B-4B27-924A-4A8EBA25C286}" srcId="{7D3D1A0F-CB2C-4861-BE40-CDEA55464BE0}" destId="{1C771EA2-D0F3-45E2-AD42-A23E6CAC5C72}" srcOrd="4" destOrd="0" parTransId="{90004499-E790-49C8-B757-B99D73A88F5E}" sibTransId="{5E0E6617-2FDE-4C40-B35E-F0BADBC5047D}"/>
    <dgm:cxn modelId="{20234FFF-9C41-44E4-B8FC-73316104A53C}" type="presOf" srcId="{422FD177-1D8A-4AE9-928D-23E46E419DD0}" destId="{2C6307F8-80D7-410B-BE7E-1F6830DF3901}" srcOrd="0" destOrd="0" presId="urn:microsoft.com/office/officeart/2005/8/layout/default"/>
    <dgm:cxn modelId="{39209E03-628F-4026-BD4E-0AF8D5CD6FBE}" type="presParOf" srcId="{FD9A0698-E22C-4D0D-BAF2-957A8D46E6B7}" destId="{2E8020AA-69E8-45D1-8293-9922B5A75758}" srcOrd="0" destOrd="0" presId="urn:microsoft.com/office/officeart/2005/8/layout/default"/>
    <dgm:cxn modelId="{6A9F6603-E7A6-458E-B8DA-40B61833C7D6}" type="presParOf" srcId="{FD9A0698-E22C-4D0D-BAF2-957A8D46E6B7}" destId="{0EA2DBB8-5927-493C-BC94-2A980BC17546}" srcOrd="1" destOrd="0" presId="urn:microsoft.com/office/officeart/2005/8/layout/default"/>
    <dgm:cxn modelId="{4FF7432E-C33E-43D3-B800-FD12949550BF}" type="presParOf" srcId="{FD9A0698-E22C-4D0D-BAF2-957A8D46E6B7}" destId="{8A238EF9-1380-4CD1-9B60-E46C502715BF}" srcOrd="2" destOrd="0" presId="urn:microsoft.com/office/officeart/2005/8/layout/default"/>
    <dgm:cxn modelId="{BB16A57F-A2C4-4CFA-8502-6A33C97E235E}" type="presParOf" srcId="{FD9A0698-E22C-4D0D-BAF2-957A8D46E6B7}" destId="{3DF48CA1-0561-4D34-BCFF-758AA01785BC}" srcOrd="3" destOrd="0" presId="urn:microsoft.com/office/officeart/2005/8/layout/default"/>
    <dgm:cxn modelId="{A12524B0-8102-4625-BEE6-03F13B8752F0}" type="presParOf" srcId="{FD9A0698-E22C-4D0D-BAF2-957A8D46E6B7}" destId="{B30BD074-B34A-47E0-A0C1-7042BA6340C7}" srcOrd="4" destOrd="0" presId="urn:microsoft.com/office/officeart/2005/8/layout/default"/>
    <dgm:cxn modelId="{08011C73-B402-4C03-8AEB-CFBD8ED80981}" type="presParOf" srcId="{FD9A0698-E22C-4D0D-BAF2-957A8D46E6B7}" destId="{9338C5D1-DA0B-4F6D-96E8-91820B043B8C}" srcOrd="5" destOrd="0" presId="urn:microsoft.com/office/officeart/2005/8/layout/default"/>
    <dgm:cxn modelId="{39B4F33C-05B0-4912-9894-E8F68489853B}" type="presParOf" srcId="{FD9A0698-E22C-4D0D-BAF2-957A8D46E6B7}" destId="{0C01A5BF-3887-4542-894A-BB59D1184596}" srcOrd="6" destOrd="0" presId="urn:microsoft.com/office/officeart/2005/8/layout/default"/>
    <dgm:cxn modelId="{7B6BB7D8-C0D9-4679-B882-1BFBCA6E23E0}" type="presParOf" srcId="{FD9A0698-E22C-4D0D-BAF2-957A8D46E6B7}" destId="{9E75448F-88A2-4B1F-948B-A8851DBACCC4}" srcOrd="7" destOrd="0" presId="urn:microsoft.com/office/officeart/2005/8/layout/default"/>
    <dgm:cxn modelId="{6F49FB84-CBA0-458D-A1F7-0ECA0389F50D}" type="presParOf" srcId="{FD9A0698-E22C-4D0D-BAF2-957A8D46E6B7}" destId="{BBBF19C6-02A8-4E35-BCB2-5EC04BAE0094}" srcOrd="8" destOrd="0" presId="urn:microsoft.com/office/officeart/2005/8/layout/default"/>
    <dgm:cxn modelId="{FD993428-260C-43D9-8D28-03A5281DEA1D}" type="presParOf" srcId="{FD9A0698-E22C-4D0D-BAF2-957A8D46E6B7}" destId="{14DB69D0-1B43-4A53-96DD-9B77696AC4C5}" srcOrd="9" destOrd="0" presId="urn:microsoft.com/office/officeart/2005/8/layout/default"/>
    <dgm:cxn modelId="{074918A4-4302-4CB3-82BE-EAD49DDE1E64}" type="presParOf" srcId="{FD9A0698-E22C-4D0D-BAF2-957A8D46E6B7}" destId="{9A7ABB80-1063-4F06-AFFF-EDBAE60BAF8D}" srcOrd="10" destOrd="0" presId="urn:microsoft.com/office/officeart/2005/8/layout/default"/>
    <dgm:cxn modelId="{A522E3C4-A6C1-4D54-9285-E0F39F55CD8D}" type="presParOf" srcId="{FD9A0698-E22C-4D0D-BAF2-957A8D46E6B7}" destId="{1807783A-B743-47D6-BCFD-4D4FFED2E43D}" srcOrd="11" destOrd="0" presId="urn:microsoft.com/office/officeart/2005/8/layout/default"/>
    <dgm:cxn modelId="{79C5ED82-15D0-4075-A928-454880720783}" type="presParOf" srcId="{FD9A0698-E22C-4D0D-BAF2-957A8D46E6B7}" destId="{1CC40951-1896-4C4A-AEC6-9D3E83C15838}" srcOrd="12" destOrd="0" presId="urn:microsoft.com/office/officeart/2005/8/layout/default"/>
    <dgm:cxn modelId="{7A0D93ED-D14A-49D5-8A6F-2B9B917AD7BA}" type="presParOf" srcId="{FD9A0698-E22C-4D0D-BAF2-957A8D46E6B7}" destId="{36E13A51-8DCD-4AA2-B4E8-5CF74FF06356}" srcOrd="13" destOrd="0" presId="urn:microsoft.com/office/officeart/2005/8/layout/default"/>
    <dgm:cxn modelId="{B73ED23C-2CA7-4932-9A00-889BD5F4E0D3}" type="presParOf" srcId="{FD9A0698-E22C-4D0D-BAF2-957A8D46E6B7}" destId="{2C6307F8-80D7-410B-BE7E-1F6830DF3901}" srcOrd="14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A3E05625-8F37-4910-AB55-2E25C5653D09}" type="doc">
      <dgm:prSet loTypeId="urn:microsoft.com/office/officeart/2005/8/layout/default" loCatId="list" qsTypeId="urn:microsoft.com/office/officeart/2005/8/quickstyle/simple1" qsCatId="simple" csTypeId="urn:microsoft.com/office/officeart/2005/8/colors/colorful1" csCatId="colorful"/>
      <dgm:spPr/>
      <dgm:t>
        <a:bodyPr/>
        <a:lstStyle/>
        <a:p>
          <a:endParaRPr lang="en-US"/>
        </a:p>
      </dgm:t>
    </dgm:pt>
    <dgm:pt modelId="{261C39A1-5138-46E4-8E69-41BE35786101}">
      <dgm:prSet/>
      <dgm:spPr/>
      <dgm:t>
        <a:bodyPr/>
        <a:lstStyle/>
        <a:p>
          <a:r>
            <a:rPr lang="sr-Latn-ME" i="1"/>
            <a:t>Putnik</a:t>
          </a:r>
          <a:r>
            <a:rPr lang="sr-Latn-ME"/>
            <a:t>, roman, Dignitas, Cetinje, 1994; drugo popravljeno izdanje, KPZ, Podgorica, 1998; treće izdanje KPZ, Podgorica, 2000; četvrto izdanje, Plima, Ulcinj, 2001; peto u Izabranim djelima, Plima, Ulcinj, 2003; i šesto, u izdanju Vijesti, Podgorica, 2006. u tiražu od 22000 hiljade primjeraka</a:t>
          </a:r>
          <a:endParaRPr lang="en-US"/>
        </a:p>
      </dgm:t>
    </dgm:pt>
    <dgm:pt modelId="{25D4EA95-B598-4625-8AED-1C5AD9EE810F}" type="parTrans" cxnId="{680FEDAC-DAD3-4F42-BE7E-7F15294C8DA6}">
      <dgm:prSet/>
      <dgm:spPr/>
      <dgm:t>
        <a:bodyPr/>
        <a:lstStyle/>
        <a:p>
          <a:endParaRPr lang="en-US"/>
        </a:p>
      </dgm:t>
    </dgm:pt>
    <dgm:pt modelId="{708D2066-40E5-4238-8258-E29EA604BB14}" type="sibTrans" cxnId="{680FEDAC-DAD3-4F42-BE7E-7F15294C8DA6}">
      <dgm:prSet/>
      <dgm:spPr/>
      <dgm:t>
        <a:bodyPr/>
        <a:lstStyle/>
        <a:p>
          <a:endParaRPr lang="en-US"/>
        </a:p>
      </dgm:t>
    </dgm:pt>
    <dgm:pt modelId="{BF10F0BF-184F-4FB2-8523-83496E325BB3}">
      <dgm:prSet custT="1"/>
      <dgm:spPr/>
      <dgm:t>
        <a:bodyPr/>
        <a:lstStyle/>
        <a:p>
          <a:r>
            <a:rPr lang="sr-Latn-ME" sz="1600" i="1" dirty="0"/>
            <a:t>Martiri i pelegrini</a:t>
          </a:r>
          <a:r>
            <a:rPr lang="sr-Latn-ME" sz="1600" dirty="0"/>
            <a:t>, priče, Plima, Ulcinj, 2000; </a:t>
          </a:r>
          <a:endParaRPr lang="en-US" sz="1600" dirty="0"/>
        </a:p>
      </dgm:t>
    </dgm:pt>
    <dgm:pt modelId="{4724F5B5-C73B-4446-B8D4-3FAFA3875938}" type="parTrans" cxnId="{0370F1CA-3CE3-4E91-B5C4-9AED8E3A582E}">
      <dgm:prSet/>
      <dgm:spPr/>
      <dgm:t>
        <a:bodyPr/>
        <a:lstStyle/>
        <a:p>
          <a:endParaRPr lang="en-US"/>
        </a:p>
      </dgm:t>
    </dgm:pt>
    <dgm:pt modelId="{A8AA9FE1-E0F9-4964-BA6C-6E56A6F9D2E7}" type="sibTrans" cxnId="{0370F1CA-3CE3-4E91-B5C4-9AED8E3A582E}">
      <dgm:prSet/>
      <dgm:spPr/>
      <dgm:t>
        <a:bodyPr/>
        <a:lstStyle/>
        <a:p>
          <a:endParaRPr lang="en-US"/>
        </a:p>
      </dgm:t>
    </dgm:pt>
    <dgm:pt modelId="{209DB985-EC47-4BB4-8B5C-AD443AB65078}">
      <dgm:prSet custT="1"/>
      <dgm:spPr/>
      <dgm:t>
        <a:bodyPr/>
        <a:lstStyle/>
        <a:p>
          <a:r>
            <a:rPr lang="sr-Latn-ME" sz="1600" i="1" dirty="0"/>
            <a:t>Izabrana djela</a:t>
          </a:r>
          <a:r>
            <a:rPr lang="sr-Latn-ME" sz="1600" dirty="0"/>
            <a:t>, 4 toma, Plima, Ulcinj, 2003.</a:t>
          </a:r>
          <a:endParaRPr lang="en-US" sz="1600" dirty="0"/>
        </a:p>
      </dgm:t>
    </dgm:pt>
    <dgm:pt modelId="{0AACFBA9-82A0-499B-9C43-00D3AAF8882B}" type="parTrans" cxnId="{11994295-CE51-4638-B7C9-B15BB8C6977C}">
      <dgm:prSet/>
      <dgm:spPr/>
      <dgm:t>
        <a:bodyPr/>
        <a:lstStyle/>
        <a:p>
          <a:endParaRPr lang="en-US"/>
        </a:p>
      </dgm:t>
    </dgm:pt>
    <dgm:pt modelId="{0A99078C-3100-4CFF-ACC1-2B8E49773C11}" type="sibTrans" cxnId="{11994295-CE51-4638-B7C9-B15BB8C6977C}">
      <dgm:prSet/>
      <dgm:spPr/>
      <dgm:t>
        <a:bodyPr/>
        <a:lstStyle/>
        <a:p>
          <a:endParaRPr lang="en-US"/>
        </a:p>
      </dgm:t>
    </dgm:pt>
    <dgm:pt modelId="{2E47DF93-3575-46B2-85A7-E3704DDC04A4}">
      <dgm:prSet custT="1"/>
      <dgm:spPr/>
      <dgm:t>
        <a:bodyPr/>
        <a:lstStyle/>
        <a:p>
          <a:r>
            <a:rPr lang="sr-Latn-ME" sz="1600" i="1" dirty="0"/>
            <a:t>Nomina, novelete</a:t>
          </a:r>
          <a:r>
            <a:rPr lang="sr-Latn-ME" sz="1600" dirty="0"/>
            <a:t>, Plima, Ulcinj, 2006. dva izdanja i treće 2011. </a:t>
          </a:r>
          <a:endParaRPr lang="en-US" sz="1600" dirty="0"/>
        </a:p>
      </dgm:t>
    </dgm:pt>
    <dgm:pt modelId="{6AC0837A-1A4B-44CD-BB21-C14AE8993BBA}" type="parTrans" cxnId="{762E1699-DD00-43E3-9712-947286E487FF}">
      <dgm:prSet/>
      <dgm:spPr/>
      <dgm:t>
        <a:bodyPr/>
        <a:lstStyle/>
        <a:p>
          <a:endParaRPr lang="en-US"/>
        </a:p>
      </dgm:t>
    </dgm:pt>
    <dgm:pt modelId="{0F5A68AC-A0F8-4FA4-BF79-77C31450D133}" type="sibTrans" cxnId="{762E1699-DD00-43E3-9712-947286E487FF}">
      <dgm:prSet/>
      <dgm:spPr/>
      <dgm:t>
        <a:bodyPr/>
        <a:lstStyle/>
        <a:p>
          <a:endParaRPr lang="en-US"/>
        </a:p>
      </dgm:t>
    </dgm:pt>
    <dgm:pt modelId="{E83FA450-879A-46D4-B68D-9A1597D05E0F}">
      <dgm:prSet custT="1"/>
      <dgm:spPr/>
      <dgm:t>
        <a:bodyPr/>
        <a:lstStyle/>
        <a:p>
          <a:r>
            <a:rPr lang="sr-Latn-ME" sz="1600" i="1" dirty="0"/>
            <a:t>Zvijezde padaju</a:t>
          </a:r>
          <a:r>
            <a:rPr lang="sr-Latn-ME" sz="1600" dirty="0"/>
            <a:t>, izbor priča, NZCH &amp;Plima, Zagreb, 2009. drugo izdanje, Plima, Ulcinj, 2009. </a:t>
          </a:r>
          <a:endParaRPr lang="en-US" sz="1600" dirty="0"/>
        </a:p>
      </dgm:t>
    </dgm:pt>
    <dgm:pt modelId="{B48CF234-C3E9-4343-933D-61B04C83E975}" type="parTrans" cxnId="{62966943-31E4-443D-976B-0439FF61960E}">
      <dgm:prSet/>
      <dgm:spPr/>
      <dgm:t>
        <a:bodyPr/>
        <a:lstStyle/>
        <a:p>
          <a:endParaRPr lang="en-US"/>
        </a:p>
      </dgm:t>
    </dgm:pt>
    <dgm:pt modelId="{B82BC979-FDCF-4054-8860-DCF5A9B32A12}" type="sibTrans" cxnId="{62966943-31E4-443D-976B-0439FF61960E}">
      <dgm:prSet/>
      <dgm:spPr/>
      <dgm:t>
        <a:bodyPr/>
        <a:lstStyle/>
        <a:p>
          <a:endParaRPr lang="en-US"/>
        </a:p>
      </dgm:t>
    </dgm:pt>
    <dgm:pt modelId="{8A9700D3-7B56-4249-B721-03EEF229A0FF}">
      <dgm:prSet custT="1"/>
      <dgm:spPr/>
      <dgm:t>
        <a:bodyPr/>
        <a:lstStyle/>
        <a:p>
          <a:r>
            <a:rPr lang="sr-Latn-ME" sz="1600" i="1" dirty="0"/>
            <a:t>Kratke priče</a:t>
          </a:r>
          <a:r>
            <a:rPr lang="sr-Latn-ME" sz="1600" dirty="0"/>
            <a:t>, OKF - Pobjeda, Cetinje, Podgorica, 2015.</a:t>
          </a:r>
          <a:endParaRPr lang="en-US" sz="1600" dirty="0"/>
        </a:p>
      </dgm:t>
    </dgm:pt>
    <dgm:pt modelId="{BAD7161C-6B5C-4908-858A-2B8910CEA4FC}" type="parTrans" cxnId="{240284F5-623E-4BD6-A967-823123AECEF6}">
      <dgm:prSet/>
      <dgm:spPr/>
      <dgm:t>
        <a:bodyPr/>
        <a:lstStyle/>
        <a:p>
          <a:endParaRPr lang="en-US"/>
        </a:p>
      </dgm:t>
    </dgm:pt>
    <dgm:pt modelId="{D7D4AE3B-F08A-47A6-A18E-5A2CD370ED6D}" type="sibTrans" cxnId="{240284F5-623E-4BD6-A967-823123AECEF6}">
      <dgm:prSet/>
      <dgm:spPr/>
      <dgm:t>
        <a:bodyPr/>
        <a:lstStyle/>
        <a:p>
          <a:endParaRPr lang="en-US"/>
        </a:p>
      </dgm:t>
    </dgm:pt>
    <dgm:pt modelId="{5058EC5E-7997-4553-AA71-CCE3083D858C}" type="pres">
      <dgm:prSet presAssocID="{A3E05625-8F37-4910-AB55-2E25C5653D09}" presName="diagram" presStyleCnt="0">
        <dgm:presLayoutVars>
          <dgm:dir/>
          <dgm:resizeHandles val="exact"/>
        </dgm:presLayoutVars>
      </dgm:prSet>
      <dgm:spPr/>
    </dgm:pt>
    <dgm:pt modelId="{C7716F44-AD84-49EA-B1AB-D0161DF1C70B}" type="pres">
      <dgm:prSet presAssocID="{261C39A1-5138-46E4-8E69-41BE35786101}" presName="node" presStyleLbl="node1" presStyleIdx="0" presStyleCnt="6">
        <dgm:presLayoutVars>
          <dgm:bulletEnabled val="1"/>
        </dgm:presLayoutVars>
      </dgm:prSet>
      <dgm:spPr/>
    </dgm:pt>
    <dgm:pt modelId="{487184DC-DE4C-4B38-8137-5E67C8062F21}" type="pres">
      <dgm:prSet presAssocID="{708D2066-40E5-4238-8258-E29EA604BB14}" presName="sibTrans" presStyleCnt="0"/>
      <dgm:spPr/>
    </dgm:pt>
    <dgm:pt modelId="{31EA9941-8703-4FB0-BE2E-27FA854A080A}" type="pres">
      <dgm:prSet presAssocID="{BF10F0BF-184F-4FB2-8523-83496E325BB3}" presName="node" presStyleLbl="node1" presStyleIdx="1" presStyleCnt="6">
        <dgm:presLayoutVars>
          <dgm:bulletEnabled val="1"/>
        </dgm:presLayoutVars>
      </dgm:prSet>
      <dgm:spPr/>
    </dgm:pt>
    <dgm:pt modelId="{F939B2E4-83F9-4CCE-99C3-3A36E0147B11}" type="pres">
      <dgm:prSet presAssocID="{A8AA9FE1-E0F9-4964-BA6C-6E56A6F9D2E7}" presName="sibTrans" presStyleCnt="0"/>
      <dgm:spPr/>
    </dgm:pt>
    <dgm:pt modelId="{97A71DEE-7AB1-4EB1-94A3-41036E05C589}" type="pres">
      <dgm:prSet presAssocID="{209DB985-EC47-4BB4-8B5C-AD443AB65078}" presName="node" presStyleLbl="node1" presStyleIdx="2" presStyleCnt="6">
        <dgm:presLayoutVars>
          <dgm:bulletEnabled val="1"/>
        </dgm:presLayoutVars>
      </dgm:prSet>
      <dgm:spPr/>
    </dgm:pt>
    <dgm:pt modelId="{BA03F341-063B-4C97-ADDC-0546FBACA141}" type="pres">
      <dgm:prSet presAssocID="{0A99078C-3100-4CFF-ACC1-2B8E49773C11}" presName="sibTrans" presStyleCnt="0"/>
      <dgm:spPr/>
    </dgm:pt>
    <dgm:pt modelId="{7C3B2676-6567-4113-8E2D-5E297575FDA7}" type="pres">
      <dgm:prSet presAssocID="{2E47DF93-3575-46B2-85A7-E3704DDC04A4}" presName="node" presStyleLbl="node1" presStyleIdx="3" presStyleCnt="6">
        <dgm:presLayoutVars>
          <dgm:bulletEnabled val="1"/>
        </dgm:presLayoutVars>
      </dgm:prSet>
      <dgm:spPr/>
    </dgm:pt>
    <dgm:pt modelId="{27AC96C4-FFE7-4FC5-B4A3-58602463B1E5}" type="pres">
      <dgm:prSet presAssocID="{0F5A68AC-A0F8-4FA4-BF79-77C31450D133}" presName="sibTrans" presStyleCnt="0"/>
      <dgm:spPr/>
    </dgm:pt>
    <dgm:pt modelId="{D6B0704D-19E6-46FC-93C5-AFD0FBA5FE2B}" type="pres">
      <dgm:prSet presAssocID="{E83FA450-879A-46D4-B68D-9A1597D05E0F}" presName="node" presStyleLbl="node1" presStyleIdx="4" presStyleCnt="6">
        <dgm:presLayoutVars>
          <dgm:bulletEnabled val="1"/>
        </dgm:presLayoutVars>
      </dgm:prSet>
      <dgm:spPr/>
    </dgm:pt>
    <dgm:pt modelId="{A25BA88D-D7F9-43A4-AC42-7C9ABAE725C9}" type="pres">
      <dgm:prSet presAssocID="{B82BC979-FDCF-4054-8860-DCF5A9B32A12}" presName="sibTrans" presStyleCnt="0"/>
      <dgm:spPr/>
    </dgm:pt>
    <dgm:pt modelId="{CDA17A1C-B2C4-4B8E-9BD7-80804FDFD726}" type="pres">
      <dgm:prSet presAssocID="{8A9700D3-7B56-4249-B721-03EEF229A0FF}" presName="node" presStyleLbl="node1" presStyleIdx="5" presStyleCnt="6">
        <dgm:presLayoutVars>
          <dgm:bulletEnabled val="1"/>
        </dgm:presLayoutVars>
      </dgm:prSet>
      <dgm:spPr/>
    </dgm:pt>
  </dgm:ptLst>
  <dgm:cxnLst>
    <dgm:cxn modelId="{8D836B04-D27C-4962-BD60-ECDF55C60EA5}" type="presOf" srcId="{8A9700D3-7B56-4249-B721-03EEF229A0FF}" destId="{CDA17A1C-B2C4-4B8E-9BD7-80804FDFD726}" srcOrd="0" destOrd="0" presId="urn:microsoft.com/office/officeart/2005/8/layout/default"/>
    <dgm:cxn modelId="{E445AA0F-EA81-4C2E-95F8-55433F0DED4B}" type="presOf" srcId="{BF10F0BF-184F-4FB2-8523-83496E325BB3}" destId="{31EA9941-8703-4FB0-BE2E-27FA854A080A}" srcOrd="0" destOrd="0" presId="urn:microsoft.com/office/officeart/2005/8/layout/default"/>
    <dgm:cxn modelId="{12B81E3A-1A77-4AAB-886D-AD3349B3AA1F}" type="presOf" srcId="{A3E05625-8F37-4910-AB55-2E25C5653D09}" destId="{5058EC5E-7997-4553-AA71-CCE3083D858C}" srcOrd="0" destOrd="0" presId="urn:microsoft.com/office/officeart/2005/8/layout/default"/>
    <dgm:cxn modelId="{62966943-31E4-443D-976B-0439FF61960E}" srcId="{A3E05625-8F37-4910-AB55-2E25C5653D09}" destId="{E83FA450-879A-46D4-B68D-9A1597D05E0F}" srcOrd="4" destOrd="0" parTransId="{B48CF234-C3E9-4343-933D-61B04C83E975}" sibTransId="{B82BC979-FDCF-4054-8860-DCF5A9B32A12}"/>
    <dgm:cxn modelId="{20EE886D-73E6-4587-805C-DDE93DA904B7}" type="presOf" srcId="{261C39A1-5138-46E4-8E69-41BE35786101}" destId="{C7716F44-AD84-49EA-B1AB-D0161DF1C70B}" srcOrd="0" destOrd="0" presId="urn:microsoft.com/office/officeart/2005/8/layout/default"/>
    <dgm:cxn modelId="{C6A9B092-C52F-4CF6-95E2-2700C6EF1990}" type="presOf" srcId="{209DB985-EC47-4BB4-8B5C-AD443AB65078}" destId="{97A71DEE-7AB1-4EB1-94A3-41036E05C589}" srcOrd="0" destOrd="0" presId="urn:microsoft.com/office/officeart/2005/8/layout/default"/>
    <dgm:cxn modelId="{11994295-CE51-4638-B7C9-B15BB8C6977C}" srcId="{A3E05625-8F37-4910-AB55-2E25C5653D09}" destId="{209DB985-EC47-4BB4-8B5C-AD443AB65078}" srcOrd="2" destOrd="0" parTransId="{0AACFBA9-82A0-499B-9C43-00D3AAF8882B}" sibTransId="{0A99078C-3100-4CFF-ACC1-2B8E49773C11}"/>
    <dgm:cxn modelId="{762E1699-DD00-43E3-9712-947286E487FF}" srcId="{A3E05625-8F37-4910-AB55-2E25C5653D09}" destId="{2E47DF93-3575-46B2-85A7-E3704DDC04A4}" srcOrd="3" destOrd="0" parTransId="{6AC0837A-1A4B-44CD-BB21-C14AE8993BBA}" sibTransId="{0F5A68AC-A0F8-4FA4-BF79-77C31450D133}"/>
    <dgm:cxn modelId="{680FEDAC-DAD3-4F42-BE7E-7F15294C8DA6}" srcId="{A3E05625-8F37-4910-AB55-2E25C5653D09}" destId="{261C39A1-5138-46E4-8E69-41BE35786101}" srcOrd="0" destOrd="0" parTransId="{25D4EA95-B598-4625-8AED-1C5AD9EE810F}" sibTransId="{708D2066-40E5-4238-8258-E29EA604BB14}"/>
    <dgm:cxn modelId="{0370F1CA-3CE3-4E91-B5C4-9AED8E3A582E}" srcId="{A3E05625-8F37-4910-AB55-2E25C5653D09}" destId="{BF10F0BF-184F-4FB2-8523-83496E325BB3}" srcOrd="1" destOrd="0" parTransId="{4724F5B5-C73B-4446-B8D4-3FAFA3875938}" sibTransId="{A8AA9FE1-E0F9-4964-BA6C-6E56A6F9D2E7}"/>
    <dgm:cxn modelId="{146DADE3-9D4B-4551-926A-1D460AA1AC73}" type="presOf" srcId="{2E47DF93-3575-46B2-85A7-E3704DDC04A4}" destId="{7C3B2676-6567-4113-8E2D-5E297575FDA7}" srcOrd="0" destOrd="0" presId="urn:microsoft.com/office/officeart/2005/8/layout/default"/>
    <dgm:cxn modelId="{240284F5-623E-4BD6-A967-823123AECEF6}" srcId="{A3E05625-8F37-4910-AB55-2E25C5653D09}" destId="{8A9700D3-7B56-4249-B721-03EEF229A0FF}" srcOrd="5" destOrd="0" parTransId="{BAD7161C-6B5C-4908-858A-2B8910CEA4FC}" sibTransId="{D7D4AE3B-F08A-47A6-A18E-5A2CD370ED6D}"/>
    <dgm:cxn modelId="{E2BDD7F9-5160-4FE7-947C-34E5416CBEFD}" type="presOf" srcId="{E83FA450-879A-46D4-B68D-9A1597D05E0F}" destId="{D6B0704D-19E6-46FC-93C5-AFD0FBA5FE2B}" srcOrd="0" destOrd="0" presId="urn:microsoft.com/office/officeart/2005/8/layout/default"/>
    <dgm:cxn modelId="{7F654165-FA42-4C4F-AC3F-68A117EE0DD2}" type="presParOf" srcId="{5058EC5E-7997-4553-AA71-CCE3083D858C}" destId="{C7716F44-AD84-49EA-B1AB-D0161DF1C70B}" srcOrd="0" destOrd="0" presId="urn:microsoft.com/office/officeart/2005/8/layout/default"/>
    <dgm:cxn modelId="{2C261007-F9E9-4CFB-A20C-3662B5C84A4C}" type="presParOf" srcId="{5058EC5E-7997-4553-AA71-CCE3083D858C}" destId="{487184DC-DE4C-4B38-8137-5E67C8062F21}" srcOrd="1" destOrd="0" presId="urn:microsoft.com/office/officeart/2005/8/layout/default"/>
    <dgm:cxn modelId="{85656C98-57FA-4880-8673-7E67C3A09A89}" type="presParOf" srcId="{5058EC5E-7997-4553-AA71-CCE3083D858C}" destId="{31EA9941-8703-4FB0-BE2E-27FA854A080A}" srcOrd="2" destOrd="0" presId="urn:microsoft.com/office/officeart/2005/8/layout/default"/>
    <dgm:cxn modelId="{1004B5BC-30B3-4DB0-9A01-07DBCECEDB95}" type="presParOf" srcId="{5058EC5E-7997-4553-AA71-CCE3083D858C}" destId="{F939B2E4-83F9-4CCE-99C3-3A36E0147B11}" srcOrd="3" destOrd="0" presId="urn:microsoft.com/office/officeart/2005/8/layout/default"/>
    <dgm:cxn modelId="{27A830A8-CC5F-48B1-8719-52CC4ADE6A10}" type="presParOf" srcId="{5058EC5E-7997-4553-AA71-CCE3083D858C}" destId="{97A71DEE-7AB1-4EB1-94A3-41036E05C589}" srcOrd="4" destOrd="0" presId="urn:microsoft.com/office/officeart/2005/8/layout/default"/>
    <dgm:cxn modelId="{610AD6BD-51AF-433F-8207-172A02310F8B}" type="presParOf" srcId="{5058EC5E-7997-4553-AA71-CCE3083D858C}" destId="{BA03F341-063B-4C97-ADDC-0546FBACA141}" srcOrd="5" destOrd="0" presId="urn:microsoft.com/office/officeart/2005/8/layout/default"/>
    <dgm:cxn modelId="{10C708E6-3596-4F8F-9F8A-DD1E2A021F64}" type="presParOf" srcId="{5058EC5E-7997-4553-AA71-CCE3083D858C}" destId="{7C3B2676-6567-4113-8E2D-5E297575FDA7}" srcOrd="6" destOrd="0" presId="urn:microsoft.com/office/officeart/2005/8/layout/default"/>
    <dgm:cxn modelId="{ADE433C1-8787-4BE8-A5DE-C62D95205CFA}" type="presParOf" srcId="{5058EC5E-7997-4553-AA71-CCE3083D858C}" destId="{27AC96C4-FFE7-4FC5-B4A3-58602463B1E5}" srcOrd="7" destOrd="0" presId="urn:microsoft.com/office/officeart/2005/8/layout/default"/>
    <dgm:cxn modelId="{C9BFF38B-5E0E-44ED-982A-DEF8B2BFD905}" type="presParOf" srcId="{5058EC5E-7997-4553-AA71-CCE3083D858C}" destId="{D6B0704D-19E6-46FC-93C5-AFD0FBA5FE2B}" srcOrd="8" destOrd="0" presId="urn:microsoft.com/office/officeart/2005/8/layout/default"/>
    <dgm:cxn modelId="{C31C0339-1A0A-49C7-8824-C59D6BB331FB}" type="presParOf" srcId="{5058EC5E-7997-4553-AA71-CCE3083D858C}" destId="{A25BA88D-D7F9-43A4-AC42-7C9ABAE725C9}" srcOrd="9" destOrd="0" presId="urn:microsoft.com/office/officeart/2005/8/layout/default"/>
    <dgm:cxn modelId="{0A824F0F-9360-4E3F-BD7C-25BC2FA2449E}" type="presParOf" srcId="{5058EC5E-7997-4553-AA71-CCE3083D858C}" destId="{CDA17A1C-B2C4-4B8E-9BD7-80804FDFD726}" srcOrd="10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CFD456F0-45F3-4D04-844C-9931E0536C69}" type="doc">
      <dgm:prSet loTypeId="urn:microsoft.com/office/officeart/2005/8/layout/vList2" loCatId="list" qsTypeId="urn:microsoft.com/office/officeart/2005/8/quickstyle/simple1" qsCatId="simple" csTypeId="urn:microsoft.com/office/officeart/2005/8/colors/colorful1" csCatId="colorful"/>
      <dgm:spPr/>
      <dgm:t>
        <a:bodyPr/>
        <a:lstStyle/>
        <a:p>
          <a:endParaRPr lang="en-US"/>
        </a:p>
      </dgm:t>
    </dgm:pt>
    <dgm:pt modelId="{596D8757-6CA4-4A4B-8E5F-12028DDAF48E}">
      <dgm:prSet/>
      <dgm:spPr/>
      <dgm:t>
        <a:bodyPr/>
        <a:lstStyle/>
        <a:p>
          <a:r>
            <a:rPr lang="sr-Latn-ME"/>
            <a:t>Trinaestojulska nagrada Skupštine SR Crne Gore za zbirku pripovijedaka </a:t>
          </a:r>
          <a:r>
            <a:rPr lang="sr-Latn-ME" i="1"/>
            <a:t>Lijepa smrt</a:t>
          </a:r>
          <a:r>
            <a:rPr lang="sr-Latn-ME"/>
            <a:t>, 1272. </a:t>
          </a:r>
          <a:endParaRPr lang="en-US"/>
        </a:p>
      </dgm:t>
    </dgm:pt>
    <dgm:pt modelId="{D66C4BC5-72FD-48C7-8B8A-97919CD9CC8F}" type="parTrans" cxnId="{9F356F24-CE61-42C5-B9F4-CBD38444042D}">
      <dgm:prSet/>
      <dgm:spPr/>
      <dgm:t>
        <a:bodyPr/>
        <a:lstStyle/>
        <a:p>
          <a:endParaRPr lang="en-US"/>
        </a:p>
      </dgm:t>
    </dgm:pt>
    <dgm:pt modelId="{5A5F43FC-D6F6-4DDB-96C3-CC5EF8D06409}" type="sibTrans" cxnId="{9F356F24-CE61-42C5-B9F4-CBD38444042D}">
      <dgm:prSet/>
      <dgm:spPr/>
      <dgm:t>
        <a:bodyPr/>
        <a:lstStyle/>
        <a:p>
          <a:endParaRPr lang="en-US"/>
        </a:p>
      </dgm:t>
    </dgm:pt>
    <dgm:pt modelId="{6FA684CB-3F6F-4B8F-8D1D-BAA7422F5646}">
      <dgm:prSet/>
      <dgm:spPr/>
      <dgm:t>
        <a:bodyPr/>
        <a:lstStyle/>
        <a:p>
          <a:r>
            <a:rPr lang="sr-Latn-ME"/>
            <a:t>Nagrada Oslobođenje Titograda za najbolje ostvarenje iz oblasti književnosti za knjigu </a:t>
          </a:r>
          <a:r>
            <a:rPr lang="sr-Latn-ME" i="1"/>
            <a:t>Igra vatrom</a:t>
          </a:r>
          <a:r>
            <a:rPr lang="sr-Latn-ME"/>
            <a:t>, 1967.</a:t>
          </a:r>
          <a:endParaRPr lang="en-US"/>
        </a:p>
      </dgm:t>
    </dgm:pt>
    <dgm:pt modelId="{F6E42A29-9EC5-4A30-964C-7B401DA72EC7}" type="parTrans" cxnId="{D9C5E2AF-02FF-4C2F-92FC-7994F61BE784}">
      <dgm:prSet/>
      <dgm:spPr/>
      <dgm:t>
        <a:bodyPr/>
        <a:lstStyle/>
        <a:p>
          <a:endParaRPr lang="en-US"/>
        </a:p>
      </dgm:t>
    </dgm:pt>
    <dgm:pt modelId="{14733576-7F9E-459F-9CFD-DD5A25C266D8}" type="sibTrans" cxnId="{D9C5E2AF-02FF-4C2F-92FC-7994F61BE784}">
      <dgm:prSet/>
      <dgm:spPr/>
      <dgm:t>
        <a:bodyPr/>
        <a:lstStyle/>
        <a:p>
          <a:endParaRPr lang="en-US"/>
        </a:p>
      </dgm:t>
    </dgm:pt>
    <dgm:pt modelId="{0C80758B-D4F6-443D-A70D-E50901908859}">
      <dgm:prSet/>
      <dgm:spPr/>
      <dgm:t>
        <a:bodyPr/>
        <a:lstStyle/>
        <a:p>
          <a:r>
            <a:rPr lang="sr-Latn-ME"/>
            <a:t>Goranova nagrada za najbolju knjigu godine na srpskohrvatskom jeziku </a:t>
          </a:r>
          <a:r>
            <a:rPr lang="sr-Latn-ME" i="1"/>
            <a:t>Noć na golom brdu</a:t>
          </a:r>
          <a:r>
            <a:rPr lang="sr-Latn-ME"/>
            <a:t>, 1981. </a:t>
          </a:r>
          <a:endParaRPr lang="en-US"/>
        </a:p>
      </dgm:t>
    </dgm:pt>
    <dgm:pt modelId="{BF8E139C-5894-488A-BEA8-2FA911045303}" type="parTrans" cxnId="{360744E9-0083-4B56-960A-8AA403E3E4F5}">
      <dgm:prSet/>
      <dgm:spPr/>
      <dgm:t>
        <a:bodyPr/>
        <a:lstStyle/>
        <a:p>
          <a:endParaRPr lang="en-US"/>
        </a:p>
      </dgm:t>
    </dgm:pt>
    <dgm:pt modelId="{3D25BF34-5DEB-4CE3-8506-3D1102D5A724}" type="sibTrans" cxnId="{360744E9-0083-4B56-960A-8AA403E3E4F5}">
      <dgm:prSet/>
      <dgm:spPr/>
      <dgm:t>
        <a:bodyPr/>
        <a:lstStyle/>
        <a:p>
          <a:endParaRPr lang="en-US"/>
        </a:p>
      </dgm:t>
    </dgm:pt>
    <dgm:pt modelId="{B1D37313-A9B1-4BBD-BFA9-192B01F737E7}">
      <dgm:prSet/>
      <dgm:spPr/>
      <dgm:t>
        <a:bodyPr/>
        <a:lstStyle/>
        <a:p>
          <a:r>
            <a:rPr lang="sr-Latn-ME"/>
            <a:t>Nagrada Savjeta za prosvjetu NR Crne Gore za priču</a:t>
          </a:r>
          <a:r>
            <a:rPr lang="sr-Latn-ME" i="1"/>
            <a:t> Dželat</a:t>
          </a:r>
          <a:r>
            <a:rPr lang="sr-Latn-ME"/>
            <a:t>, 1954. </a:t>
          </a:r>
          <a:endParaRPr lang="en-US"/>
        </a:p>
      </dgm:t>
    </dgm:pt>
    <dgm:pt modelId="{AC177BBD-350F-44DB-BC27-163AFDD3BB85}" type="parTrans" cxnId="{F66688CB-F5F2-4E11-A35D-D12D9748271F}">
      <dgm:prSet/>
      <dgm:spPr/>
      <dgm:t>
        <a:bodyPr/>
        <a:lstStyle/>
        <a:p>
          <a:endParaRPr lang="en-US"/>
        </a:p>
      </dgm:t>
    </dgm:pt>
    <dgm:pt modelId="{AA0E67B2-672A-4786-B79A-972E672315A9}" type="sibTrans" cxnId="{F66688CB-F5F2-4E11-A35D-D12D9748271F}">
      <dgm:prSet/>
      <dgm:spPr/>
      <dgm:t>
        <a:bodyPr/>
        <a:lstStyle/>
        <a:p>
          <a:endParaRPr lang="en-US"/>
        </a:p>
      </dgm:t>
    </dgm:pt>
    <dgm:pt modelId="{9AD200C3-2ECD-45DE-9ECE-DBC9B11208F2}">
      <dgm:prSet/>
      <dgm:spPr/>
      <dgm:t>
        <a:bodyPr/>
        <a:lstStyle/>
        <a:p>
          <a:r>
            <a:rPr lang="sr-Latn-ME"/>
            <a:t>Nagrada Udruženja književnika Crne Gore za knjigu pripovijedaka </a:t>
          </a:r>
          <a:r>
            <a:rPr lang="sr-Latn-ME" i="1"/>
            <a:t>Dugi trenuci</a:t>
          </a:r>
          <a:r>
            <a:rPr lang="sr-Latn-ME"/>
            <a:t>, 1957.</a:t>
          </a:r>
          <a:endParaRPr lang="en-US"/>
        </a:p>
      </dgm:t>
    </dgm:pt>
    <dgm:pt modelId="{9F149E34-D12B-4E4D-8B52-AF824F8807EA}" type="parTrans" cxnId="{297FDB1F-AC9A-4BE5-843E-E744A29841D7}">
      <dgm:prSet/>
      <dgm:spPr/>
      <dgm:t>
        <a:bodyPr/>
        <a:lstStyle/>
        <a:p>
          <a:endParaRPr lang="en-US"/>
        </a:p>
      </dgm:t>
    </dgm:pt>
    <dgm:pt modelId="{343A9689-53D7-4F62-995D-4CFCF88FC680}" type="sibTrans" cxnId="{297FDB1F-AC9A-4BE5-843E-E744A29841D7}">
      <dgm:prSet/>
      <dgm:spPr/>
      <dgm:t>
        <a:bodyPr/>
        <a:lstStyle/>
        <a:p>
          <a:endParaRPr lang="en-US"/>
        </a:p>
      </dgm:t>
    </dgm:pt>
    <dgm:pt modelId="{E84B368B-EB4D-47FA-96F5-B5936BF31448}">
      <dgm:prSet/>
      <dgm:spPr/>
      <dgm:t>
        <a:bodyPr/>
        <a:lstStyle/>
        <a:p>
          <a:r>
            <a:rPr lang="sr-Latn-ME"/>
            <a:t>Nagrada časopisa</a:t>
          </a:r>
          <a:r>
            <a:rPr lang="sr-Latn-ME" i="1"/>
            <a:t> Stvaranje</a:t>
          </a:r>
          <a:r>
            <a:rPr lang="sr-Latn-ME"/>
            <a:t> za pripovijetku </a:t>
          </a:r>
          <a:r>
            <a:rPr lang="sr-Latn-ME" i="1"/>
            <a:t>Uspravni konjanik</a:t>
          </a:r>
          <a:r>
            <a:rPr lang="sr-Latn-ME"/>
            <a:t>, 1959.</a:t>
          </a:r>
          <a:endParaRPr lang="en-US"/>
        </a:p>
      </dgm:t>
    </dgm:pt>
    <dgm:pt modelId="{0316159D-819E-43AE-BEAD-FBD4A6278AD9}" type="parTrans" cxnId="{EE6F5EFE-9B7F-4125-B9B1-FE2B3C5E66B6}">
      <dgm:prSet/>
      <dgm:spPr/>
      <dgm:t>
        <a:bodyPr/>
        <a:lstStyle/>
        <a:p>
          <a:endParaRPr lang="en-US"/>
        </a:p>
      </dgm:t>
    </dgm:pt>
    <dgm:pt modelId="{2CDAD176-B014-4AC4-89D0-405751CA1004}" type="sibTrans" cxnId="{EE6F5EFE-9B7F-4125-B9B1-FE2B3C5E66B6}">
      <dgm:prSet/>
      <dgm:spPr/>
      <dgm:t>
        <a:bodyPr/>
        <a:lstStyle/>
        <a:p>
          <a:endParaRPr lang="en-US"/>
        </a:p>
      </dgm:t>
    </dgm:pt>
    <dgm:pt modelId="{16F7233E-71AB-4D54-8CFB-D1AEC86A415E}">
      <dgm:prSet/>
      <dgm:spPr/>
      <dgm:t>
        <a:bodyPr/>
        <a:lstStyle/>
        <a:p>
          <a:r>
            <a:rPr lang="sr-Latn-ME"/>
            <a:t>Odlikovan Ordenom bratstva i jedinstva sa zlatnim vijencem, 1976. godine.</a:t>
          </a:r>
          <a:endParaRPr lang="en-US"/>
        </a:p>
      </dgm:t>
    </dgm:pt>
    <dgm:pt modelId="{3E250B48-01D0-47FE-A9C6-A2411C5A7533}" type="parTrans" cxnId="{978EF36C-1ED3-40FD-BA51-BE0F75FAF0CC}">
      <dgm:prSet/>
      <dgm:spPr/>
      <dgm:t>
        <a:bodyPr/>
        <a:lstStyle/>
        <a:p>
          <a:endParaRPr lang="en-US"/>
        </a:p>
      </dgm:t>
    </dgm:pt>
    <dgm:pt modelId="{9CBF1D89-9474-4C32-B7DB-FEAC89C90CF8}" type="sibTrans" cxnId="{978EF36C-1ED3-40FD-BA51-BE0F75FAF0CC}">
      <dgm:prSet/>
      <dgm:spPr/>
      <dgm:t>
        <a:bodyPr/>
        <a:lstStyle/>
        <a:p>
          <a:endParaRPr lang="en-US"/>
        </a:p>
      </dgm:t>
    </dgm:pt>
    <dgm:pt modelId="{52913175-803B-4761-A630-DA9901E285F8}" type="pres">
      <dgm:prSet presAssocID="{CFD456F0-45F3-4D04-844C-9931E0536C69}" presName="linear" presStyleCnt="0">
        <dgm:presLayoutVars>
          <dgm:animLvl val="lvl"/>
          <dgm:resizeHandles val="exact"/>
        </dgm:presLayoutVars>
      </dgm:prSet>
      <dgm:spPr/>
    </dgm:pt>
    <dgm:pt modelId="{C84A4482-0C2D-4941-8982-5835F9529DF1}" type="pres">
      <dgm:prSet presAssocID="{596D8757-6CA4-4A4B-8E5F-12028DDAF48E}" presName="parentText" presStyleLbl="node1" presStyleIdx="0" presStyleCnt="7">
        <dgm:presLayoutVars>
          <dgm:chMax val="0"/>
          <dgm:bulletEnabled val="1"/>
        </dgm:presLayoutVars>
      </dgm:prSet>
      <dgm:spPr/>
    </dgm:pt>
    <dgm:pt modelId="{A21BFD3D-3EC9-48D4-935E-58ADA3EEC0D1}" type="pres">
      <dgm:prSet presAssocID="{5A5F43FC-D6F6-4DDB-96C3-CC5EF8D06409}" presName="spacer" presStyleCnt="0"/>
      <dgm:spPr/>
    </dgm:pt>
    <dgm:pt modelId="{53E9A5BB-C583-454E-8F5E-C5A2E0B49C63}" type="pres">
      <dgm:prSet presAssocID="{6FA684CB-3F6F-4B8F-8D1D-BAA7422F5646}" presName="parentText" presStyleLbl="node1" presStyleIdx="1" presStyleCnt="7">
        <dgm:presLayoutVars>
          <dgm:chMax val="0"/>
          <dgm:bulletEnabled val="1"/>
        </dgm:presLayoutVars>
      </dgm:prSet>
      <dgm:spPr/>
    </dgm:pt>
    <dgm:pt modelId="{E5E62983-F20E-4925-8D44-E3EFA04C12B6}" type="pres">
      <dgm:prSet presAssocID="{14733576-7F9E-459F-9CFD-DD5A25C266D8}" presName="spacer" presStyleCnt="0"/>
      <dgm:spPr/>
    </dgm:pt>
    <dgm:pt modelId="{210C69BE-EC6D-43F3-9D55-C93AC206A242}" type="pres">
      <dgm:prSet presAssocID="{0C80758B-D4F6-443D-A70D-E50901908859}" presName="parentText" presStyleLbl="node1" presStyleIdx="2" presStyleCnt="7">
        <dgm:presLayoutVars>
          <dgm:chMax val="0"/>
          <dgm:bulletEnabled val="1"/>
        </dgm:presLayoutVars>
      </dgm:prSet>
      <dgm:spPr/>
    </dgm:pt>
    <dgm:pt modelId="{AC9B5ECA-5A77-4CE7-AC9F-8D448FF10612}" type="pres">
      <dgm:prSet presAssocID="{3D25BF34-5DEB-4CE3-8506-3D1102D5A724}" presName="spacer" presStyleCnt="0"/>
      <dgm:spPr/>
    </dgm:pt>
    <dgm:pt modelId="{48AC5F4D-8C42-45DC-BF4F-0582585DE7A8}" type="pres">
      <dgm:prSet presAssocID="{B1D37313-A9B1-4BBD-BFA9-192B01F737E7}" presName="parentText" presStyleLbl="node1" presStyleIdx="3" presStyleCnt="7">
        <dgm:presLayoutVars>
          <dgm:chMax val="0"/>
          <dgm:bulletEnabled val="1"/>
        </dgm:presLayoutVars>
      </dgm:prSet>
      <dgm:spPr/>
    </dgm:pt>
    <dgm:pt modelId="{E1371BAD-6595-49BA-8E2C-04024AB2CADF}" type="pres">
      <dgm:prSet presAssocID="{AA0E67B2-672A-4786-B79A-972E672315A9}" presName="spacer" presStyleCnt="0"/>
      <dgm:spPr/>
    </dgm:pt>
    <dgm:pt modelId="{FCD2E09E-A40D-4106-98D5-3FB5610D83F4}" type="pres">
      <dgm:prSet presAssocID="{9AD200C3-2ECD-45DE-9ECE-DBC9B11208F2}" presName="parentText" presStyleLbl="node1" presStyleIdx="4" presStyleCnt="7">
        <dgm:presLayoutVars>
          <dgm:chMax val="0"/>
          <dgm:bulletEnabled val="1"/>
        </dgm:presLayoutVars>
      </dgm:prSet>
      <dgm:spPr/>
    </dgm:pt>
    <dgm:pt modelId="{DCCEED7B-1A49-45B6-8B17-42E0EB7A1B43}" type="pres">
      <dgm:prSet presAssocID="{343A9689-53D7-4F62-995D-4CFCF88FC680}" presName="spacer" presStyleCnt="0"/>
      <dgm:spPr/>
    </dgm:pt>
    <dgm:pt modelId="{21D89735-73D9-46DA-86A6-EB23A212B22A}" type="pres">
      <dgm:prSet presAssocID="{E84B368B-EB4D-47FA-96F5-B5936BF31448}" presName="parentText" presStyleLbl="node1" presStyleIdx="5" presStyleCnt="7">
        <dgm:presLayoutVars>
          <dgm:chMax val="0"/>
          <dgm:bulletEnabled val="1"/>
        </dgm:presLayoutVars>
      </dgm:prSet>
      <dgm:spPr/>
    </dgm:pt>
    <dgm:pt modelId="{97F7F26F-4C35-4D33-B3B0-6E2C567906E3}" type="pres">
      <dgm:prSet presAssocID="{2CDAD176-B014-4AC4-89D0-405751CA1004}" presName="spacer" presStyleCnt="0"/>
      <dgm:spPr/>
    </dgm:pt>
    <dgm:pt modelId="{E076AB86-F451-49FA-A43B-6408320C712F}" type="pres">
      <dgm:prSet presAssocID="{16F7233E-71AB-4D54-8CFB-D1AEC86A415E}" presName="parentText" presStyleLbl="node1" presStyleIdx="6" presStyleCnt="7">
        <dgm:presLayoutVars>
          <dgm:chMax val="0"/>
          <dgm:bulletEnabled val="1"/>
        </dgm:presLayoutVars>
      </dgm:prSet>
      <dgm:spPr/>
    </dgm:pt>
  </dgm:ptLst>
  <dgm:cxnLst>
    <dgm:cxn modelId="{297FDB1F-AC9A-4BE5-843E-E744A29841D7}" srcId="{CFD456F0-45F3-4D04-844C-9931E0536C69}" destId="{9AD200C3-2ECD-45DE-9ECE-DBC9B11208F2}" srcOrd="4" destOrd="0" parTransId="{9F149E34-D12B-4E4D-8B52-AF824F8807EA}" sibTransId="{343A9689-53D7-4F62-995D-4CFCF88FC680}"/>
    <dgm:cxn modelId="{9F356F24-CE61-42C5-B9F4-CBD38444042D}" srcId="{CFD456F0-45F3-4D04-844C-9931E0536C69}" destId="{596D8757-6CA4-4A4B-8E5F-12028DDAF48E}" srcOrd="0" destOrd="0" parTransId="{D66C4BC5-72FD-48C7-8B8A-97919CD9CC8F}" sibTransId="{5A5F43FC-D6F6-4DDB-96C3-CC5EF8D06409}"/>
    <dgm:cxn modelId="{54844028-7445-407C-9A32-73EE8DA05E92}" type="presOf" srcId="{9AD200C3-2ECD-45DE-9ECE-DBC9B11208F2}" destId="{FCD2E09E-A40D-4106-98D5-3FB5610D83F4}" srcOrd="0" destOrd="0" presId="urn:microsoft.com/office/officeart/2005/8/layout/vList2"/>
    <dgm:cxn modelId="{F9AEE73C-15A2-4CD7-A632-D16160F0D8F5}" type="presOf" srcId="{B1D37313-A9B1-4BBD-BFA9-192B01F737E7}" destId="{48AC5F4D-8C42-45DC-BF4F-0582585DE7A8}" srcOrd="0" destOrd="0" presId="urn:microsoft.com/office/officeart/2005/8/layout/vList2"/>
    <dgm:cxn modelId="{978EF36C-1ED3-40FD-BA51-BE0F75FAF0CC}" srcId="{CFD456F0-45F3-4D04-844C-9931E0536C69}" destId="{16F7233E-71AB-4D54-8CFB-D1AEC86A415E}" srcOrd="6" destOrd="0" parTransId="{3E250B48-01D0-47FE-A9C6-A2411C5A7533}" sibTransId="{9CBF1D89-9474-4C32-B7DB-FEAC89C90CF8}"/>
    <dgm:cxn modelId="{8CDF4B89-F99C-4391-AA9C-13CA44BA307F}" type="presOf" srcId="{16F7233E-71AB-4D54-8CFB-D1AEC86A415E}" destId="{E076AB86-F451-49FA-A43B-6408320C712F}" srcOrd="0" destOrd="0" presId="urn:microsoft.com/office/officeart/2005/8/layout/vList2"/>
    <dgm:cxn modelId="{FD8A2F8F-FCB4-4C4F-9969-E65703A4A77F}" type="presOf" srcId="{6FA684CB-3F6F-4B8F-8D1D-BAA7422F5646}" destId="{53E9A5BB-C583-454E-8F5E-C5A2E0B49C63}" srcOrd="0" destOrd="0" presId="urn:microsoft.com/office/officeart/2005/8/layout/vList2"/>
    <dgm:cxn modelId="{D9C5E2AF-02FF-4C2F-92FC-7994F61BE784}" srcId="{CFD456F0-45F3-4D04-844C-9931E0536C69}" destId="{6FA684CB-3F6F-4B8F-8D1D-BAA7422F5646}" srcOrd="1" destOrd="0" parTransId="{F6E42A29-9EC5-4A30-964C-7B401DA72EC7}" sibTransId="{14733576-7F9E-459F-9CFD-DD5A25C266D8}"/>
    <dgm:cxn modelId="{9ADA30B7-8AAE-4DA1-BE1B-F2DE5EE6D98A}" type="presOf" srcId="{0C80758B-D4F6-443D-A70D-E50901908859}" destId="{210C69BE-EC6D-43F3-9D55-C93AC206A242}" srcOrd="0" destOrd="0" presId="urn:microsoft.com/office/officeart/2005/8/layout/vList2"/>
    <dgm:cxn modelId="{F66688CB-F5F2-4E11-A35D-D12D9748271F}" srcId="{CFD456F0-45F3-4D04-844C-9931E0536C69}" destId="{B1D37313-A9B1-4BBD-BFA9-192B01F737E7}" srcOrd="3" destOrd="0" parTransId="{AC177BBD-350F-44DB-BC27-163AFDD3BB85}" sibTransId="{AA0E67B2-672A-4786-B79A-972E672315A9}"/>
    <dgm:cxn modelId="{108996D0-F3A8-44A8-88F3-70EBFD600BDC}" type="presOf" srcId="{CFD456F0-45F3-4D04-844C-9931E0536C69}" destId="{52913175-803B-4761-A630-DA9901E285F8}" srcOrd="0" destOrd="0" presId="urn:microsoft.com/office/officeart/2005/8/layout/vList2"/>
    <dgm:cxn modelId="{461FF0E0-996D-4F3F-B61F-2DCE4CB058BF}" type="presOf" srcId="{596D8757-6CA4-4A4B-8E5F-12028DDAF48E}" destId="{C84A4482-0C2D-4941-8982-5835F9529DF1}" srcOrd="0" destOrd="0" presId="urn:microsoft.com/office/officeart/2005/8/layout/vList2"/>
    <dgm:cxn modelId="{360744E9-0083-4B56-960A-8AA403E3E4F5}" srcId="{CFD456F0-45F3-4D04-844C-9931E0536C69}" destId="{0C80758B-D4F6-443D-A70D-E50901908859}" srcOrd="2" destOrd="0" parTransId="{BF8E139C-5894-488A-BEA8-2FA911045303}" sibTransId="{3D25BF34-5DEB-4CE3-8506-3D1102D5A724}"/>
    <dgm:cxn modelId="{8B9804EF-6DFC-4643-8A92-78A9DEE51A1E}" type="presOf" srcId="{E84B368B-EB4D-47FA-96F5-B5936BF31448}" destId="{21D89735-73D9-46DA-86A6-EB23A212B22A}" srcOrd="0" destOrd="0" presId="urn:microsoft.com/office/officeart/2005/8/layout/vList2"/>
    <dgm:cxn modelId="{EE6F5EFE-9B7F-4125-B9B1-FE2B3C5E66B6}" srcId="{CFD456F0-45F3-4D04-844C-9931E0536C69}" destId="{E84B368B-EB4D-47FA-96F5-B5936BF31448}" srcOrd="5" destOrd="0" parTransId="{0316159D-819E-43AE-BEAD-FBD4A6278AD9}" sibTransId="{2CDAD176-B014-4AC4-89D0-405751CA1004}"/>
    <dgm:cxn modelId="{24C4F0FA-01FB-459D-B55A-2483789CC6C3}" type="presParOf" srcId="{52913175-803B-4761-A630-DA9901E285F8}" destId="{C84A4482-0C2D-4941-8982-5835F9529DF1}" srcOrd="0" destOrd="0" presId="urn:microsoft.com/office/officeart/2005/8/layout/vList2"/>
    <dgm:cxn modelId="{3D02BE03-939C-4F61-92B8-26F7EF496229}" type="presParOf" srcId="{52913175-803B-4761-A630-DA9901E285F8}" destId="{A21BFD3D-3EC9-48D4-935E-58ADA3EEC0D1}" srcOrd="1" destOrd="0" presId="urn:microsoft.com/office/officeart/2005/8/layout/vList2"/>
    <dgm:cxn modelId="{ADFAED67-CC9C-472F-8EF0-EF59EAB5C4C2}" type="presParOf" srcId="{52913175-803B-4761-A630-DA9901E285F8}" destId="{53E9A5BB-C583-454E-8F5E-C5A2E0B49C63}" srcOrd="2" destOrd="0" presId="urn:microsoft.com/office/officeart/2005/8/layout/vList2"/>
    <dgm:cxn modelId="{D6DC072F-DC65-418D-AB6A-9948966E65B1}" type="presParOf" srcId="{52913175-803B-4761-A630-DA9901E285F8}" destId="{E5E62983-F20E-4925-8D44-E3EFA04C12B6}" srcOrd="3" destOrd="0" presId="urn:microsoft.com/office/officeart/2005/8/layout/vList2"/>
    <dgm:cxn modelId="{05BF3DB3-5BF6-441B-81C1-C451B7F3C88E}" type="presParOf" srcId="{52913175-803B-4761-A630-DA9901E285F8}" destId="{210C69BE-EC6D-43F3-9D55-C93AC206A242}" srcOrd="4" destOrd="0" presId="urn:microsoft.com/office/officeart/2005/8/layout/vList2"/>
    <dgm:cxn modelId="{F23E997D-8BFE-4EA3-8BD2-095A796C704E}" type="presParOf" srcId="{52913175-803B-4761-A630-DA9901E285F8}" destId="{AC9B5ECA-5A77-4CE7-AC9F-8D448FF10612}" srcOrd="5" destOrd="0" presId="urn:microsoft.com/office/officeart/2005/8/layout/vList2"/>
    <dgm:cxn modelId="{FF0D7219-418F-4CED-A830-27330E811086}" type="presParOf" srcId="{52913175-803B-4761-A630-DA9901E285F8}" destId="{48AC5F4D-8C42-45DC-BF4F-0582585DE7A8}" srcOrd="6" destOrd="0" presId="urn:microsoft.com/office/officeart/2005/8/layout/vList2"/>
    <dgm:cxn modelId="{CB8CED34-4101-419F-94D9-3BDA59341F08}" type="presParOf" srcId="{52913175-803B-4761-A630-DA9901E285F8}" destId="{E1371BAD-6595-49BA-8E2C-04024AB2CADF}" srcOrd="7" destOrd="0" presId="urn:microsoft.com/office/officeart/2005/8/layout/vList2"/>
    <dgm:cxn modelId="{A987A99D-92DF-4DEC-8F4A-3867224490EE}" type="presParOf" srcId="{52913175-803B-4761-A630-DA9901E285F8}" destId="{FCD2E09E-A40D-4106-98D5-3FB5610D83F4}" srcOrd="8" destOrd="0" presId="urn:microsoft.com/office/officeart/2005/8/layout/vList2"/>
    <dgm:cxn modelId="{48EB7EE4-ACB4-4ADB-964C-AFB6EB32F42A}" type="presParOf" srcId="{52913175-803B-4761-A630-DA9901E285F8}" destId="{DCCEED7B-1A49-45B6-8B17-42E0EB7A1B43}" srcOrd="9" destOrd="0" presId="urn:microsoft.com/office/officeart/2005/8/layout/vList2"/>
    <dgm:cxn modelId="{3BA539EB-C45B-43C6-870C-66D6941723AB}" type="presParOf" srcId="{52913175-803B-4761-A630-DA9901E285F8}" destId="{21D89735-73D9-46DA-86A6-EB23A212B22A}" srcOrd="10" destOrd="0" presId="urn:microsoft.com/office/officeart/2005/8/layout/vList2"/>
    <dgm:cxn modelId="{060DD78B-5C06-488E-8EF1-DF2C9311C116}" type="presParOf" srcId="{52913175-803B-4761-A630-DA9901E285F8}" destId="{97F7F26F-4C35-4D33-B3B0-6E2C567906E3}" srcOrd="11" destOrd="0" presId="urn:microsoft.com/office/officeart/2005/8/layout/vList2"/>
    <dgm:cxn modelId="{62C7AB18-56EC-46EE-8942-D179F63486E1}" type="presParOf" srcId="{52913175-803B-4761-A630-DA9901E285F8}" destId="{E076AB86-F451-49FA-A43B-6408320C712F}" srcOrd="12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AC699F7B-1EFD-40BE-8B1D-24A23F6960C5}" type="doc">
      <dgm:prSet loTypeId="urn:microsoft.com/office/officeart/2005/8/layout/list1" loCatId="list" qsTypeId="urn:microsoft.com/office/officeart/2005/8/quickstyle/simple1" qsCatId="simple" csTypeId="urn:microsoft.com/office/officeart/2005/8/colors/colorful5" csCatId="colorful"/>
      <dgm:spPr/>
      <dgm:t>
        <a:bodyPr/>
        <a:lstStyle/>
        <a:p>
          <a:endParaRPr lang="en-US"/>
        </a:p>
      </dgm:t>
    </dgm:pt>
    <dgm:pt modelId="{671578F5-CF9E-42D9-8EA1-7F63E40351D0}">
      <dgm:prSet/>
      <dgm:spPr/>
      <dgm:t>
        <a:bodyPr/>
        <a:lstStyle/>
        <a:p>
          <a:r>
            <a:rPr lang="sr-Latn-ME"/>
            <a:t>Interdisciplinarni pristup</a:t>
          </a:r>
          <a:endParaRPr lang="en-US"/>
        </a:p>
      </dgm:t>
    </dgm:pt>
    <dgm:pt modelId="{A82D3713-1580-482D-B1D9-03597CCC28D7}" type="parTrans" cxnId="{83619F08-2D44-4D6D-9AB7-A57883D594FD}">
      <dgm:prSet/>
      <dgm:spPr/>
      <dgm:t>
        <a:bodyPr/>
        <a:lstStyle/>
        <a:p>
          <a:endParaRPr lang="en-US"/>
        </a:p>
      </dgm:t>
    </dgm:pt>
    <dgm:pt modelId="{28F597B1-87C3-4FB9-A07C-0AB05E3B5792}" type="sibTrans" cxnId="{83619F08-2D44-4D6D-9AB7-A57883D594FD}">
      <dgm:prSet/>
      <dgm:spPr/>
      <dgm:t>
        <a:bodyPr/>
        <a:lstStyle/>
        <a:p>
          <a:endParaRPr lang="en-US"/>
        </a:p>
      </dgm:t>
    </dgm:pt>
    <dgm:pt modelId="{9F2C8DC3-199C-4C47-BC13-AF6ABA14E321}">
      <dgm:prSet/>
      <dgm:spPr/>
      <dgm:t>
        <a:bodyPr/>
        <a:lstStyle/>
        <a:p>
          <a:r>
            <a:rPr lang="sr-Latn-ME"/>
            <a:t>Književnost – Istorija -Geografija</a:t>
          </a:r>
          <a:endParaRPr lang="en-US"/>
        </a:p>
      </dgm:t>
    </dgm:pt>
    <dgm:pt modelId="{87AED05D-10AF-4ED4-A904-1001766DC332}" type="parTrans" cxnId="{3D71F682-8334-46BA-94B1-8F63E0FE15B6}">
      <dgm:prSet/>
      <dgm:spPr/>
      <dgm:t>
        <a:bodyPr/>
        <a:lstStyle/>
        <a:p>
          <a:endParaRPr lang="en-US"/>
        </a:p>
      </dgm:t>
    </dgm:pt>
    <dgm:pt modelId="{6472409A-6E40-4F57-A2EA-A3C0C816D54B}" type="sibTrans" cxnId="{3D71F682-8334-46BA-94B1-8F63E0FE15B6}">
      <dgm:prSet/>
      <dgm:spPr/>
      <dgm:t>
        <a:bodyPr/>
        <a:lstStyle/>
        <a:p>
          <a:endParaRPr lang="en-US"/>
        </a:p>
      </dgm:t>
    </dgm:pt>
    <dgm:pt modelId="{F47ADA0E-5214-490C-B662-E861758550D7}" type="pres">
      <dgm:prSet presAssocID="{AC699F7B-1EFD-40BE-8B1D-24A23F6960C5}" presName="linear" presStyleCnt="0">
        <dgm:presLayoutVars>
          <dgm:dir/>
          <dgm:animLvl val="lvl"/>
          <dgm:resizeHandles val="exact"/>
        </dgm:presLayoutVars>
      </dgm:prSet>
      <dgm:spPr/>
    </dgm:pt>
    <dgm:pt modelId="{59B7D535-7C8D-42F4-B5F8-0335124F144F}" type="pres">
      <dgm:prSet presAssocID="{671578F5-CF9E-42D9-8EA1-7F63E40351D0}" presName="parentLin" presStyleCnt="0"/>
      <dgm:spPr/>
    </dgm:pt>
    <dgm:pt modelId="{DDAFBAA1-24B6-4B19-84ED-68249C7270AB}" type="pres">
      <dgm:prSet presAssocID="{671578F5-CF9E-42D9-8EA1-7F63E40351D0}" presName="parentLeftMargin" presStyleLbl="node1" presStyleIdx="0" presStyleCnt="2"/>
      <dgm:spPr/>
    </dgm:pt>
    <dgm:pt modelId="{8EC7A306-A448-4142-BD81-233C00D10081}" type="pres">
      <dgm:prSet presAssocID="{671578F5-CF9E-42D9-8EA1-7F63E40351D0}" presName="parentText" presStyleLbl="node1" presStyleIdx="0" presStyleCnt="2">
        <dgm:presLayoutVars>
          <dgm:chMax val="0"/>
          <dgm:bulletEnabled val="1"/>
        </dgm:presLayoutVars>
      </dgm:prSet>
      <dgm:spPr/>
    </dgm:pt>
    <dgm:pt modelId="{55BBAF33-65E8-47AF-B591-F7605C816E95}" type="pres">
      <dgm:prSet presAssocID="{671578F5-CF9E-42D9-8EA1-7F63E40351D0}" presName="negativeSpace" presStyleCnt="0"/>
      <dgm:spPr/>
    </dgm:pt>
    <dgm:pt modelId="{2E18203A-88C6-4C3F-98B5-FBB83A873413}" type="pres">
      <dgm:prSet presAssocID="{671578F5-CF9E-42D9-8EA1-7F63E40351D0}" presName="childText" presStyleLbl="conFgAcc1" presStyleIdx="0" presStyleCnt="2">
        <dgm:presLayoutVars>
          <dgm:bulletEnabled val="1"/>
        </dgm:presLayoutVars>
      </dgm:prSet>
      <dgm:spPr/>
    </dgm:pt>
    <dgm:pt modelId="{6838877B-BCFF-450D-888A-CB415AEE99C8}" type="pres">
      <dgm:prSet presAssocID="{28F597B1-87C3-4FB9-A07C-0AB05E3B5792}" presName="spaceBetweenRectangles" presStyleCnt="0"/>
      <dgm:spPr/>
    </dgm:pt>
    <dgm:pt modelId="{3143F51F-604E-490F-BC38-22AD6E08F2AA}" type="pres">
      <dgm:prSet presAssocID="{9F2C8DC3-199C-4C47-BC13-AF6ABA14E321}" presName="parentLin" presStyleCnt="0"/>
      <dgm:spPr/>
    </dgm:pt>
    <dgm:pt modelId="{974CEC6C-ECAB-4318-9C52-513B14C3D261}" type="pres">
      <dgm:prSet presAssocID="{9F2C8DC3-199C-4C47-BC13-AF6ABA14E321}" presName="parentLeftMargin" presStyleLbl="node1" presStyleIdx="0" presStyleCnt="2"/>
      <dgm:spPr/>
    </dgm:pt>
    <dgm:pt modelId="{3C5555F9-438A-4485-BDB1-8D36CBC177B1}" type="pres">
      <dgm:prSet presAssocID="{9F2C8DC3-199C-4C47-BC13-AF6ABA14E321}" presName="parentText" presStyleLbl="node1" presStyleIdx="1" presStyleCnt="2">
        <dgm:presLayoutVars>
          <dgm:chMax val="0"/>
          <dgm:bulletEnabled val="1"/>
        </dgm:presLayoutVars>
      </dgm:prSet>
      <dgm:spPr/>
    </dgm:pt>
    <dgm:pt modelId="{47E18FE0-CC0E-4338-B351-03D7B1685541}" type="pres">
      <dgm:prSet presAssocID="{9F2C8DC3-199C-4C47-BC13-AF6ABA14E321}" presName="negativeSpace" presStyleCnt="0"/>
      <dgm:spPr/>
    </dgm:pt>
    <dgm:pt modelId="{67852DBA-54D2-467E-A69E-61342EA7E1BB}" type="pres">
      <dgm:prSet presAssocID="{9F2C8DC3-199C-4C47-BC13-AF6ABA14E321}" presName="childText" presStyleLbl="conFgAcc1" presStyleIdx="1" presStyleCnt="2">
        <dgm:presLayoutVars>
          <dgm:bulletEnabled val="1"/>
        </dgm:presLayoutVars>
      </dgm:prSet>
      <dgm:spPr/>
    </dgm:pt>
  </dgm:ptLst>
  <dgm:cxnLst>
    <dgm:cxn modelId="{83619F08-2D44-4D6D-9AB7-A57883D594FD}" srcId="{AC699F7B-1EFD-40BE-8B1D-24A23F6960C5}" destId="{671578F5-CF9E-42D9-8EA1-7F63E40351D0}" srcOrd="0" destOrd="0" parTransId="{A82D3713-1580-482D-B1D9-03597CCC28D7}" sibTransId="{28F597B1-87C3-4FB9-A07C-0AB05E3B5792}"/>
    <dgm:cxn modelId="{410B9268-5904-4944-A3BD-B2785DCF77DA}" type="presOf" srcId="{AC699F7B-1EFD-40BE-8B1D-24A23F6960C5}" destId="{F47ADA0E-5214-490C-B662-E861758550D7}" srcOrd="0" destOrd="0" presId="urn:microsoft.com/office/officeart/2005/8/layout/list1"/>
    <dgm:cxn modelId="{22CC1949-E011-4A17-BA9B-F3FE32788C70}" type="presOf" srcId="{9F2C8DC3-199C-4C47-BC13-AF6ABA14E321}" destId="{974CEC6C-ECAB-4318-9C52-513B14C3D261}" srcOrd="0" destOrd="0" presId="urn:microsoft.com/office/officeart/2005/8/layout/list1"/>
    <dgm:cxn modelId="{3D71F682-8334-46BA-94B1-8F63E0FE15B6}" srcId="{AC699F7B-1EFD-40BE-8B1D-24A23F6960C5}" destId="{9F2C8DC3-199C-4C47-BC13-AF6ABA14E321}" srcOrd="1" destOrd="0" parTransId="{87AED05D-10AF-4ED4-A904-1001766DC332}" sibTransId="{6472409A-6E40-4F57-A2EA-A3C0C816D54B}"/>
    <dgm:cxn modelId="{C068A792-5734-4B39-B559-E19B034690B1}" type="presOf" srcId="{9F2C8DC3-199C-4C47-BC13-AF6ABA14E321}" destId="{3C5555F9-438A-4485-BDB1-8D36CBC177B1}" srcOrd="1" destOrd="0" presId="urn:microsoft.com/office/officeart/2005/8/layout/list1"/>
    <dgm:cxn modelId="{8B9733BE-91B9-4796-B7BA-086C668D0CAE}" type="presOf" srcId="{671578F5-CF9E-42D9-8EA1-7F63E40351D0}" destId="{DDAFBAA1-24B6-4B19-84ED-68249C7270AB}" srcOrd="0" destOrd="0" presId="urn:microsoft.com/office/officeart/2005/8/layout/list1"/>
    <dgm:cxn modelId="{628639F5-9C0A-4D89-A496-F82B98A78740}" type="presOf" srcId="{671578F5-CF9E-42D9-8EA1-7F63E40351D0}" destId="{8EC7A306-A448-4142-BD81-233C00D10081}" srcOrd="1" destOrd="0" presId="urn:microsoft.com/office/officeart/2005/8/layout/list1"/>
    <dgm:cxn modelId="{62613D12-4144-4236-AD37-08322F8516DC}" type="presParOf" srcId="{F47ADA0E-5214-490C-B662-E861758550D7}" destId="{59B7D535-7C8D-42F4-B5F8-0335124F144F}" srcOrd="0" destOrd="0" presId="urn:microsoft.com/office/officeart/2005/8/layout/list1"/>
    <dgm:cxn modelId="{3C819C92-458F-4A38-92D2-981F4FB55798}" type="presParOf" srcId="{59B7D535-7C8D-42F4-B5F8-0335124F144F}" destId="{DDAFBAA1-24B6-4B19-84ED-68249C7270AB}" srcOrd="0" destOrd="0" presId="urn:microsoft.com/office/officeart/2005/8/layout/list1"/>
    <dgm:cxn modelId="{9AD74B7F-7E3B-4E26-BFA9-1BDB76117975}" type="presParOf" srcId="{59B7D535-7C8D-42F4-B5F8-0335124F144F}" destId="{8EC7A306-A448-4142-BD81-233C00D10081}" srcOrd="1" destOrd="0" presId="urn:microsoft.com/office/officeart/2005/8/layout/list1"/>
    <dgm:cxn modelId="{42EAE5AF-B956-4EDE-AF0D-2824A8BFF85B}" type="presParOf" srcId="{F47ADA0E-5214-490C-B662-E861758550D7}" destId="{55BBAF33-65E8-47AF-B591-F7605C816E95}" srcOrd="1" destOrd="0" presId="urn:microsoft.com/office/officeart/2005/8/layout/list1"/>
    <dgm:cxn modelId="{5B4D008E-7BBF-46BC-A85B-CDDB4C5576C1}" type="presParOf" srcId="{F47ADA0E-5214-490C-B662-E861758550D7}" destId="{2E18203A-88C6-4C3F-98B5-FBB83A873413}" srcOrd="2" destOrd="0" presId="urn:microsoft.com/office/officeart/2005/8/layout/list1"/>
    <dgm:cxn modelId="{A7402EF2-288D-4B50-BAEA-8D2C0BFEC99E}" type="presParOf" srcId="{F47ADA0E-5214-490C-B662-E861758550D7}" destId="{6838877B-BCFF-450D-888A-CB415AEE99C8}" srcOrd="3" destOrd="0" presId="urn:microsoft.com/office/officeart/2005/8/layout/list1"/>
    <dgm:cxn modelId="{839DEA18-93FC-4684-9043-7323907A9E56}" type="presParOf" srcId="{F47ADA0E-5214-490C-B662-E861758550D7}" destId="{3143F51F-604E-490F-BC38-22AD6E08F2AA}" srcOrd="4" destOrd="0" presId="urn:microsoft.com/office/officeart/2005/8/layout/list1"/>
    <dgm:cxn modelId="{BC8F00B2-25F8-4358-82DC-17136A5ABF53}" type="presParOf" srcId="{3143F51F-604E-490F-BC38-22AD6E08F2AA}" destId="{974CEC6C-ECAB-4318-9C52-513B14C3D261}" srcOrd="0" destOrd="0" presId="urn:microsoft.com/office/officeart/2005/8/layout/list1"/>
    <dgm:cxn modelId="{CFB98131-0A72-494C-9183-C4E36A61A7CA}" type="presParOf" srcId="{3143F51F-604E-490F-BC38-22AD6E08F2AA}" destId="{3C5555F9-438A-4485-BDB1-8D36CBC177B1}" srcOrd="1" destOrd="0" presId="urn:microsoft.com/office/officeart/2005/8/layout/list1"/>
    <dgm:cxn modelId="{320D72EF-0E23-4BC4-8FEE-694961CFADEC}" type="presParOf" srcId="{F47ADA0E-5214-490C-B662-E861758550D7}" destId="{47E18FE0-CC0E-4338-B351-03D7B1685541}" srcOrd="5" destOrd="0" presId="urn:microsoft.com/office/officeart/2005/8/layout/list1"/>
    <dgm:cxn modelId="{1519FEE5-497F-46F1-9DE1-D8F7B1482604}" type="presParOf" srcId="{F47ADA0E-5214-490C-B662-E861758550D7}" destId="{67852DBA-54D2-467E-A69E-61342EA7E1BB}" srcOrd="6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E8020AA-69E8-45D1-8293-9922B5A75758}">
      <dsp:nvSpPr>
        <dsp:cNvPr id="0" name=""/>
        <dsp:cNvSpPr/>
      </dsp:nvSpPr>
      <dsp:spPr>
        <a:xfrm>
          <a:off x="2946" y="373475"/>
          <a:ext cx="2337792" cy="140267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r-Latn-ME" sz="2000" i="1" kern="1200"/>
            <a:t>Dugi trenuci</a:t>
          </a:r>
          <a:r>
            <a:rPr lang="sr-Latn-ME" sz="2000" kern="1200"/>
            <a:t>, priče, Narodna knjiga, Cetinje, 1956.</a:t>
          </a:r>
          <a:endParaRPr lang="en-US" sz="2000" kern="1200"/>
        </a:p>
      </dsp:txBody>
      <dsp:txXfrm>
        <a:off x="2946" y="373475"/>
        <a:ext cx="2337792" cy="1402675"/>
      </dsp:txXfrm>
    </dsp:sp>
    <dsp:sp modelId="{8A238EF9-1380-4CD1-9B60-E46C502715BF}">
      <dsp:nvSpPr>
        <dsp:cNvPr id="0" name=""/>
        <dsp:cNvSpPr/>
      </dsp:nvSpPr>
      <dsp:spPr>
        <a:xfrm>
          <a:off x="2574518" y="373475"/>
          <a:ext cx="2337792" cy="140267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r-Latn-ME" sz="2000" i="1" kern="1200"/>
            <a:t>Ne gledaj u sunce</a:t>
          </a:r>
          <a:r>
            <a:rPr lang="sr-Latn-ME" sz="2000" kern="1200"/>
            <a:t>, priče, Obod, Cetinje, 1960.</a:t>
          </a:r>
          <a:endParaRPr lang="en-US" sz="2000" kern="1200"/>
        </a:p>
      </dsp:txBody>
      <dsp:txXfrm>
        <a:off x="2574518" y="373475"/>
        <a:ext cx="2337792" cy="1402675"/>
      </dsp:txXfrm>
    </dsp:sp>
    <dsp:sp modelId="{B30BD074-B34A-47E0-A0C1-7042BA6340C7}">
      <dsp:nvSpPr>
        <dsp:cNvPr id="0" name=""/>
        <dsp:cNvSpPr/>
      </dsp:nvSpPr>
      <dsp:spPr>
        <a:xfrm>
          <a:off x="5146089" y="373475"/>
          <a:ext cx="2337792" cy="140267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r-Latn-ME" sz="2000" i="1" kern="1200"/>
            <a:t>Igra vatrom</a:t>
          </a:r>
          <a:r>
            <a:rPr lang="sr-Latn-ME" sz="2000" kern="1200"/>
            <a:t>, priče, Svjetlost, Sarajevo, 1966. </a:t>
          </a:r>
          <a:endParaRPr lang="en-US" sz="2000" kern="1200"/>
        </a:p>
      </dsp:txBody>
      <dsp:txXfrm>
        <a:off x="5146089" y="373475"/>
        <a:ext cx="2337792" cy="1402675"/>
      </dsp:txXfrm>
    </dsp:sp>
    <dsp:sp modelId="{0C01A5BF-3887-4542-894A-BB59D1184596}">
      <dsp:nvSpPr>
        <dsp:cNvPr id="0" name=""/>
        <dsp:cNvSpPr/>
      </dsp:nvSpPr>
      <dsp:spPr>
        <a:xfrm>
          <a:off x="7717661" y="373475"/>
          <a:ext cx="2337792" cy="140267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r-Latn-ME" sz="2000" i="1" kern="1200"/>
            <a:t>Lijepa smrt</a:t>
          </a:r>
          <a:r>
            <a:rPr lang="sr-Latn-ME" sz="2000" kern="1200"/>
            <a:t>, izbor i nove priče, Grafički zavod - Luča, Titograd, 1971.</a:t>
          </a:r>
          <a:endParaRPr lang="en-US" sz="2000" kern="1200"/>
        </a:p>
      </dsp:txBody>
      <dsp:txXfrm>
        <a:off x="7717661" y="373475"/>
        <a:ext cx="2337792" cy="1402675"/>
      </dsp:txXfrm>
    </dsp:sp>
    <dsp:sp modelId="{BBBF19C6-02A8-4E35-BCB2-5EC04BAE0094}">
      <dsp:nvSpPr>
        <dsp:cNvPr id="0" name=""/>
        <dsp:cNvSpPr/>
      </dsp:nvSpPr>
      <dsp:spPr>
        <a:xfrm>
          <a:off x="2946" y="2009929"/>
          <a:ext cx="2337792" cy="140267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r-Latn-ME" sz="2000" i="1" kern="1200"/>
            <a:t>Opojno piće</a:t>
          </a:r>
          <a:r>
            <a:rPr lang="sr-Latn-ME" sz="2000" kern="1200"/>
            <a:t>, izbor i nove priče, Rad, Beograd, 1977.</a:t>
          </a:r>
          <a:endParaRPr lang="en-US" sz="2000" kern="1200"/>
        </a:p>
      </dsp:txBody>
      <dsp:txXfrm>
        <a:off x="2946" y="2009929"/>
        <a:ext cx="2337792" cy="1402675"/>
      </dsp:txXfrm>
    </dsp:sp>
    <dsp:sp modelId="{9A7ABB80-1063-4F06-AFFF-EDBAE60BAF8D}">
      <dsp:nvSpPr>
        <dsp:cNvPr id="0" name=""/>
        <dsp:cNvSpPr/>
      </dsp:nvSpPr>
      <dsp:spPr>
        <a:xfrm>
          <a:off x="2574518" y="2009929"/>
          <a:ext cx="2337792" cy="140267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r-Latn-ME" sz="2000" i="1" kern="1200"/>
            <a:t>Noć na golom brdu</a:t>
          </a:r>
          <a:r>
            <a:rPr lang="sr-Latn-ME" sz="2000" kern="1200"/>
            <a:t>, priče, Mladost, Zagreb, 1980.</a:t>
          </a:r>
          <a:endParaRPr lang="en-US" sz="2000" kern="1200"/>
        </a:p>
      </dsp:txBody>
      <dsp:txXfrm>
        <a:off x="2574518" y="2009929"/>
        <a:ext cx="2337792" cy="1402675"/>
      </dsp:txXfrm>
    </dsp:sp>
    <dsp:sp modelId="{1CC40951-1896-4C4A-AEC6-9D3E83C15838}">
      <dsp:nvSpPr>
        <dsp:cNvPr id="0" name=""/>
        <dsp:cNvSpPr/>
      </dsp:nvSpPr>
      <dsp:spPr>
        <a:xfrm>
          <a:off x="5146089" y="2009929"/>
          <a:ext cx="2337792" cy="140267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r-Latn-ME" sz="2000" i="1" kern="1200"/>
            <a:t>O kulturi i stvaralaštvu</a:t>
          </a:r>
          <a:r>
            <a:rPr lang="sr-Latn-ME" sz="2000" kern="1200"/>
            <a:t>... članci, Radnička štampa, Beograd, 1981. </a:t>
          </a:r>
          <a:endParaRPr lang="en-US" sz="2000" kern="1200"/>
        </a:p>
      </dsp:txBody>
      <dsp:txXfrm>
        <a:off x="5146089" y="2009929"/>
        <a:ext cx="2337792" cy="1402675"/>
      </dsp:txXfrm>
    </dsp:sp>
    <dsp:sp modelId="{2C6307F8-80D7-410B-BE7E-1F6830DF3901}">
      <dsp:nvSpPr>
        <dsp:cNvPr id="0" name=""/>
        <dsp:cNvSpPr/>
      </dsp:nvSpPr>
      <dsp:spPr>
        <a:xfrm>
          <a:off x="7717661" y="2009929"/>
          <a:ext cx="2337792" cy="140267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r-Latn-ME" sz="2000" i="1" kern="1200"/>
            <a:t>Lice kao zemlja</a:t>
          </a:r>
          <a:r>
            <a:rPr lang="sr-Latn-ME" sz="2000" kern="1200"/>
            <a:t>, izbor Gojko Antić, Univerzitetska riječ, Nikšić, 1988. </a:t>
          </a:r>
          <a:endParaRPr lang="en-US" sz="2000" kern="1200"/>
        </a:p>
      </dsp:txBody>
      <dsp:txXfrm>
        <a:off x="7717661" y="2009929"/>
        <a:ext cx="2337792" cy="1402675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7716F44-AD84-49EA-B1AB-D0161DF1C70B}">
      <dsp:nvSpPr>
        <dsp:cNvPr id="0" name=""/>
        <dsp:cNvSpPr/>
      </dsp:nvSpPr>
      <dsp:spPr>
        <a:xfrm>
          <a:off x="377190" y="3160"/>
          <a:ext cx="2907506" cy="1744503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r-Latn-ME" sz="1400" i="1" kern="1200"/>
            <a:t>Putnik</a:t>
          </a:r>
          <a:r>
            <a:rPr lang="sr-Latn-ME" sz="1400" kern="1200"/>
            <a:t>, roman, Dignitas, Cetinje, 1994; drugo popravljeno izdanje, KPZ, Podgorica, 1998; treće izdanje KPZ, Podgorica, 2000; četvrto izdanje, Plima, Ulcinj, 2001; peto u Izabranim djelima, Plima, Ulcinj, 2003; i šesto, u izdanju Vijesti, Podgorica, 2006. u tiražu od 22000 hiljade primjeraka</a:t>
          </a:r>
          <a:endParaRPr lang="en-US" sz="1400" kern="1200"/>
        </a:p>
      </dsp:txBody>
      <dsp:txXfrm>
        <a:off x="377190" y="3160"/>
        <a:ext cx="2907506" cy="1744503"/>
      </dsp:txXfrm>
    </dsp:sp>
    <dsp:sp modelId="{31EA9941-8703-4FB0-BE2E-27FA854A080A}">
      <dsp:nvSpPr>
        <dsp:cNvPr id="0" name=""/>
        <dsp:cNvSpPr/>
      </dsp:nvSpPr>
      <dsp:spPr>
        <a:xfrm>
          <a:off x="3575446" y="3160"/>
          <a:ext cx="2907506" cy="1744503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r-Latn-ME" sz="1600" i="1" kern="1200" dirty="0"/>
            <a:t>Martiri i pelegrini</a:t>
          </a:r>
          <a:r>
            <a:rPr lang="sr-Latn-ME" sz="1600" kern="1200" dirty="0"/>
            <a:t>, priče, Plima, Ulcinj, 2000; </a:t>
          </a:r>
          <a:endParaRPr lang="en-US" sz="1600" kern="1200" dirty="0"/>
        </a:p>
      </dsp:txBody>
      <dsp:txXfrm>
        <a:off x="3575446" y="3160"/>
        <a:ext cx="2907506" cy="1744503"/>
      </dsp:txXfrm>
    </dsp:sp>
    <dsp:sp modelId="{97A71DEE-7AB1-4EB1-94A3-41036E05C589}">
      <dsp:nvSpPr>
        <dsp:cNvPr id="0" name=""/>
        <dsp:cNvSpPr/>
      </dsp:nvSpPr>
      <dsp:spPr>
        <a:xfrm>
          <a:off x="6773703" y="3160"/>
          <a:ext cx="2907506" cy="1744503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r-Latn-ME" sz="1600" i="1" kern="1200" dirty="0"/>
            <a:t>Izabrana djela</a:t>
          </a:r>
          <a:r>
            <a:rPr lang="sr-Latn-ME" sz="1600" kern="1200" dirty="0"/>
            <a:t>, 4 toma, Plima, Ulcinj, 2003.</a:t>
          </a:r>
          <a:endParaRPr lang="en-US" sz="1600" kern="1200" dirty="0"/>
        </a:p>
      </dsp:txBody>
      <dsp:txXfrm>
        <a:off x="6773703" y="3160"/>
        <a:ext cx="2907506" cy="1744503"/>
      </dsp:txXfrm>
    </dsp:sp>
    <dsp:sp modelId="{7C3B2676-6567-4113-8E2D-5E297575FDA7}">
      <dsp:nvSpPr>
        <dsp:cNvPr id="0" name=""/>
        <dsp:cNvSpPr/>
      </dsp:nvSpPr>
      <dsp:spPr>
        <a:xfrm>
          <a:off x="377190" y="2038415"/>
          <a:ext cx="2907506" cy="1744503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r-Latn-ME" sz="1600" i="1" kern="1200" dirty="0"/>
            <a:t>Nomina, novelete</a:t>
          </a:r>
          <a:r>
            <a:rPr lang="sr-Latn-ME" sz="1600" kern="1200" dirty="0"/>
            <a:t>, Plima, Ulcinj, 2006. dva izdanja i treće 2011. </a:t>
          </a:r>
          <a:endParaRPr lang="en-US" sz="1600" kern="1200" dirty="0"/>
        </a:p>
      </dsp:txBody>
      <dsp:txXfrm>
        <a:off x="377190" y="2038415"/>
        <a:ext cx="2907506" cy="1744503"/>
      </dsp:txXfrm>
    </dsp:sp>
    <dsp:sp modelId="{D6B0704D-19E6-46FC-93C5-AFD0FBA5FE2B}">
      <dsp:nvSpPr>
        <dsp:cNvPr id="0" name=""/>
        <dsp:cNvSpPr/>
      </dsp:nvSpPr>
      <dsp:spPr>
        <a:xfrm>
          <a:off x="3575446" y="2038415"/>
          <a:ext cx="2907506" cy="1744503"/>
        </a:xfrm>
        <a:prstGeom prst="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r-Latn-ME" sz="1600" i="1" kern="1200" dirty="0"/>
            <a:t>Zvijezde padaju</a:t>
          </a:r>
          <a:r>
            <a:rPr lang="sr-Latn-ME" sz="1600" kern="1200" dirty="0"/>
            <a:t>, izbor priča, NZCH &amp;Plima, Zagreb, 2009. drugo izdanje, Plima, Ulcinj, 2009. </a:t>
          </a:r>
          <a:endParaRPr lang="en-US" sz="1600" kern="1200" dirty="0"/>
        </a:p>
      </dsp:txBody>
      <dsp:txXfrm>
        <a:off x="3575446" y="2038415"/>
        <a:ext cx="2907506" cy="1744503"/>
      </dsp:txXfrm>
    </dsp:sp>
    <dsp:sp modelId="{CDA17A1C-B2C4-4B8E-9BD7-80804FDFD726}">
      <dsp:nvSpPr>
        <dsp:cNvPr id="0" name=""/>
        <dsp:cNvSpPr/>
      </dsp:nvSpPr>
      <dsp:spPr>
        <a:xfrm>
          <a:off x="6773703" y="2038415"/>
          <a:ext cx="2907506" cy="1744503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r-Latn-ME" sz="1600" i="1" kern="1200" dirty="0"/>
            <a:t>Kratke priče</a:t>
          </a:r>
          <a:r>
            <a:rPr lang="sr-Latn-ME" sz="1600" kern="1200" dirty="0"/>
            <a:t>, OKF - Pobjeda, Cetinje, Podgorica, 2015.</a:t>
          </a:r>
          <a:endParaRPr lang="en-US" sz="1600" kern="1200" dirty="0"/>
        </a:p>
      </dsp:txBody>
      <dsp:txXfrm>
        <a:off x="6773703" y="2038415"/>
        <a:ext cx="2907506" cy="1744503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84A4482-0C2D-4941-8982-5835F9529DF1}">
      <dsp:nvSpPr>
        <dsp:cNvPr id="0" name=""/>
        <dsp:cNvSpPr/>
      </dsp:nvSpPr>
      <dsp:spPr>
        <a:xfrm>
          <a:off x="0" y="15425"/>
          <a:ext cx="6797675" cy="75582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r-Latn-ME" sz="1900" kern="1200"/>
            <a:t>Trinaestojulska nagrada Skupštine SR Crne Gore za zbirku pripovijedaka </a:t>
          </a:r>
          <a:r>
            <a:rPr lang="sr-Latn-ME" sz="1900" i="1" kern="1200"/>
            <a:t>Lijepa smrt</a:t>
          </a:r>
          <a:r>
            <a:rPr lang="sr-Latn-ME" sz="1900" kern="1200"/>
            <a:t>, 1272. </a:t>
          </a:r>
          <a:endParaRPr lang="en-US" sz="1900" kern="1200"/>
        </a:p>
      </dsp:txBody>
      <dsp:txXfrm>
        <a:off x="36896" y="52321"/>
        <a:ext cx="6723883" cy="682028"/>
      </dsp:txXfrm>
    </dsp:sp>
    <dsp:sp modelId="{53E9A5BB-C583-454E-8F5E-C5A2E0B49C63}">
      <dsp:nvSpPr>
        <dsp:cNvPr id="0" name=""/>
        <dsp:cNvSpPr/>
      </dsp:nvSpPr>
      <dsp:spPr>
        <a:xfrm>
          <a:off x="0" y="825966"/>
          <a:ext cx="6797675" cy="755820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r-Latn-ME" sz="1900" kern="1200"/>
            <a:t>Nagrada Oslobođenje Titograda za najbolje ostvarenje iz oblasti književnosti za knjigu </a:t>
          </a:r>
          <a:r>
            <a:rPr lang="sr-Latn-ME" sz="1900" i="1" kern="1200"/>
            <a:t>Igra vatrom</a:t>
          </a:r>
          <a:r>
            <a:rPr lang="sr-Latn-ME" sz="1900" kern="1200"/>
            <a:t>, 1967.</a:t>
          </a:r>
          <a:endParaRPr lang="en-US" sz="1900" kern="1200"/>
        </a:p>
      </dsp:txBody>
      <dsp:txXfrm>
        <a:off x="36896" y="862862"/>
        <a:ext cx="6723883" cy="682028"/>
      </dsp:txXfrm>
    </dsp:sp>
    <dsp:sp modelId="{210C69BE-EC6D-43F3-9D55-C93AC206A242}">
      <dsp:nvSpPr>
        <dsp:cNvPr id="0" name=""/>
        <dsp:cNvSpPr/>
      </dsp:nvSpPr>
      <dsp:spPr>
        <a:xfrm>
          <a:off x="0" y="1636506"/>
          <a:ext cx="6797675" cy="755820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r-Latn-ME" sz="1900" kern="1200"/>
            <a:t>Goranova nagrada za najbolju knjigu godine na srpskohrvatskom jeziku </a:t>
          </a:r>
          <a:r>
            <a:rPr lang="sr-Latn-ME" sz="1900" i="1" kern="1200"/>
            <a:t>Noć na golom brdu</a:t>
          </a:r>
          <a:r>
            <a:rPr lang="sr-Latn-ME" sz="1900" kern="1200"/>
            <a:t>, 1981. </a:t>
          </a:r>
          <a:endParaRPr lang="en-US" sz="1900" kern="1200"/>
        </a:p>
      </dsp:txBody>
      <dsp:txXfrm>
        <a:off x="36896" y="1673402"/>
        <a:ext cx="6723883" cy="682028"/>
      </dsp:txXfrm>
    </dsp:sp>
    <dsp:sp modelId="{48AC5F4D-8C42-45DC-BF4F-0582585DE7A8}">
      <dsp:nvSpPr>
        <dsp:cNvPr id="0" name=""/>
        <dsp:cNvSpPr/>
      </dsp:nvSpPr>
      <dsp:spPr>
        <a:xfrm>
          <a:off x="0" y="2447046"/>
          <a:ext cx="6797675" cy="755820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r-Latn-ME" sz="1900" kern="1200"/>
            <a:t>Nagrada Savjeta za prosvjetu NR Crne Gore za priču</a:t>
          </a:r>
          <a:r>
            <a:rPr lang="sr-Latn-ME" sz="1900" i="1" kern="1200"/>
            <a:t> Dželat</a:t>
          </a:r>
          <a:r>
            <a:rPr lang="sr-Latn-ME" sz="1900" kern="1200"/>
            <a:t>, 1954. </a:t>
          </a:r>
          <a:endParaRPr lang="en-US" sz="1900" kern="1200"/>
        </a:p>
      </dsp:txBody>
      <dsp:txXfrm>
        <a:off x="36896" y="2483942"/>
        <a:ext cx="6723883" cy="682028"/>
      </dsp:txXfrm>
    </dsp:sp>
    <dsp:sp modelId="{FCD2E09E-A40D-4106-98D5-3FB5610D83F4}">
      <dsp:nvSpPr>
        <dsp:cNvPr id="0" name=""/>
        <dsp:cNvSpPr/>
      </dsp:nvSpPr>
      <dsp:spPr>
        <a:xfrm>
          <a:off x="0" y="3257586"/>
          <a:ext cx="6797675" cy="755820"/>
        </a:xfrm>
        <a:prstGeom prst="round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r-Latn-ME" sz="1900" kern="1200"/>
            <a:t>Nagrada Udruženja književnika Crne Gore za knjigu pripovijedaka </a:t>
          </a:r>
          <a:r>
            <a:rPr lang="sr-Latn-ME" sz="1900" i="1" kern="1200"/>
            <a:t>Dugi trenuci</a:t>
          </a:r>
          <a:r>
            <a:rPr lang="sr-Latn-ME" sz="1900" kern="1200"/>
            <a:t>, 1957.</a:t>
          </a:r>
          <a:endParaRPr lang="en-US" sz="1900" kern="1200"/>
        </a:p>
      </dsp:txBody>
      <dsp:txXfrm>
        <a:off x="36896" y="3294482"/>
        <a:ext cx="6723883" cy="682028"/>
      </dsp:txXfrm>
    </dsp:sp>
    <dsp:sp modelId="{21D89735-73D9-46DA-86A6-EB23A212B22A}">
      <dsp:nvSpPr>
        <dsp:cNvPr id="0" name=""/>
        <dsp:cNvSpPr/>
      </dsp:nvSpPr>
      <dsp:spPr>
        <a:xfrm>
          <a:off x="0" y="4068126"/>
          <a:ext cx="6797675" cy="75582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r-Latn-ME" sz="1900" kern="1200"/>
            <a:t>Nagrada časopisa</a:t>
          </a:r>
          <a:r>
            <a:rPr lang="sr-Latn-ME" sz="1900" i="1" kern="1200"/>
            <a:t> Stvaranje</a:t>
          </a:r>
          <a:r>
            <a:rPr lang="sr-Latn-ME" sz="1900" kern="1200"/>
            <a:t> za pripovijetku </a:t>
          </a:r>
          <a:r>
            <a:rPr lang="sr-Latn-ME" sz="1900" i="1" kern="1200"/>
            <a:t>Uspravni konjanik</a:t>
          </a:r>
          <a:r>
            <a:rPr lang="sr-Latn-ME" sz="1900" kern="1200"/>
            <a:t>, 1959.</a:t>
          </a:r>
          <a:endParaRPr lang="en-US" sz="1900" kern="1200"/>
        </a:p>
      </dsp:txBody>
      <dsp:txXfrm>
        <a:off x="36896" y="4105022"/>
        <a:ext cx="6723883" cy="682028"/>
      </dsp:txXfrm>
    </dsp:sp>
    <dsp:sp modelId="{E076AB86-F451-49FA-A43B-6408320C712F}">
      <dsp:nvSpPr>
        <dsp:cNvPr id="0" name=""/>
        <dsp:cNvSpPr/>
      </dsp:nvSpPr>
      <dsp:spPr>
        <a:xfrm>
          <a:off x="0" y="4878666"/>
          <a:ext cx="6797675" cy="755820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r-Latn-ME" sz="1900" kern="1200"/>
            <a:t>Odlikovan Ordenom bratstva i jedinstva sa zlatnim vijencem, 1976. godine.</a:t>
          </a:r>
          <a:endParaRPr lang="en-US" sz="1900" kern="1200"/>
        </a:p>
      </dsp:txBody>
      <dsp:txXfrm>
        <a:off x="36896" y="4915562"/>
        <a:ext cx="6723883" cy="682028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E18203A-88C6-4C3F-98B5-FBB83A873413}">
      <dsp:nvSpPr>
        <dsp:cNvPr id="0" name=""/>
        <dsp:cNvSpPr/>
      </dsp:nvSpPr>
      <dsp:spPr>
        <a:xfrm>
          <a:off x="0" y="2099556"/>
          <a:ext cx="6797675" cy="655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EC7A306-A448-4142-BD81-233C00D10081}">
      <dsp:nvSpPr>
        <dsp:cNvPr id="0" name=""/>
        <dsp:cNvSpPr/>
      </dsp:nvSpPr>
      <dsp:spPr>
        <a:xfrm>
          <a:off x="339883" y="1715796"/>
          <a:ext cx="4758372" cy="767520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9855" tIns="0" rIns="179855" bIns="0" numCol="1" spcCol="1270" anchor="ctr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r-Latn-ME" sz="2600" kern="1200"/>
            <a:t>Interdisciplinarni pristup</a:t>
          </a:r>
          <a:endParaRPr lang="en-US" sz="2600" kern="1200"/>
        </a:p>
      </dsp:txBody>
      <dsp:txXfrm>
        <a:off x="377350" y="1753263"/>
        <a:ext cx="4683438" cy="692586"/>
      </dsp:txXfrm>
    </dsp:sp>
    <dsp:sp modelId="{67852DBA-54D2-467E-A69E-61342EA7E1BB}">
      <dsp:nvSpPr>
        <dsp:cNvPr id="0" name=""/>
        <dsp:cNvSpPr/>
      </dsp:nvSpPr>
      <dsp:spPr>
        <a:xfrm>
          <a:off x="0" y="3278916"/>
          <a:ext cx="6797675" cy="655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5">
              <a:hueOff val="2127120"/>
              <a:satOff val="-23891"/>
              <a:lumOff val="-5098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C5555F9-438A-4485-BDB1-8D36CBC177B1}">
      <dsp:nvSpPr>
        <dsp:cNvPr id="0" name=""/>
        <dsp:cNvSpPr/>
      </dsp:nvSpPr>
      <dsp:spPr>
        <a:xfrm>
          <a:off x="339883" y="2895156"/>
          <a:ext cx="4758372" cy="767520"/>
        </a:xfrm>
        <a:prstGeom prst="roundRect">
          <a:avLst/>
        </a:prstGeom>
        <a:solidFill>
          <a:schemeClr val="accent5">
            <a:hueOff val="2127120"/>
            <a:satOff val="-23891"/>
            <a:lumOff val="-5098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9855" tIns="0" rIns="179855" bIns="0" numCol="1" spcCol="1270" anchor="ctr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r-Latn-ME" sz="2600" kern="1200"/>
            <a:t>Književnost – Istorija -Geografija</a:t>
          </a:r>
          <a:endParaRPr lang="en-US" sz="2600" kern="1200"/>
        </a:p>
      </dsp:txBody>
      <dsp:txXfrm>
        <a:off x="377350" y="2932623"/>
        <a:ext cx="4683438" cy="69258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r-Latn-ME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F7C77F6-AAA0-4B36-B4A8-D6704474B9C3}" type="datetimeFigureOut">
              <a:rPr lang="sr-Latn-ME" smtClean="0"/>
              <a:t>17.11.2021.</a:t>
            </a:fld>
            <a:endParaRPr lang="sr-Latn-ME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r-Latn-ME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r-Latn-M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r-Latn-M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62B8E11-4C56-4279-9728-CEFBF7AF8BBA}" type="slidenum">
              <a:rPr lang="sr-Latn-ME" smtClean="0"/>
              <a:t>‹#›</a:t>
            </a:fld>
            <a:endParaRPr lang="sr-Latn-ME"/>
          </a:p>
        </p:txBody>
      </p:sp>
    </p:spTree>
    <p:extLst>
      <p:ext uri="{BB962C8B-B14F-4D97-AF65-F5344CB8AC3E}">
        <p14:creationId xmlns:p14="http://schemas.microsoft.com/office/powerpoint/2010/main" val="88292227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0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84DA70-C731-4C70-880D-CCD4705E623C}" type="datetime1">
              <a:rPr lang="en-US" smtClean="0"/>
              <a:t>11/17/2021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248932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2A279-0833-481D-8C56-F67FD0AC6C50}" type="datetime1">
              <a:rPr lang="en-US" smtClean="0"/>
              <a:t>11/17/2021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265040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4778"/>
            <a:ext cx="2628900" cy="5757421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4778"/>
            <a:ext cx="7734300" cy="5757422"/>
          </a:xfrm>
        </p:spPr>
        <p:txBody>
          <a:bodyPr vert="eaVert" lIns="45720" tIns="0" rIns="4572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87DA83-5663-4C9C-B9AA-0B40A3DAFF81}" type="datetime1">
              <a:rPr lang="en-US" smtClean="0"/>
              <a:t>11/17/2021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551274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E1D723-8F53-4F53-90B0-1982A396982E}" type="datetime1">
              <a:rPr lang="en-US" smtClean="0"/>
              <a:t>11/17/2021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694034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669AF7-7BEB-44E4-9852-375E34362B5B}" type="datetime1">
              <a:rPr lang="en-US" smtClean="0"/>
              <a:t>11/17/2021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839685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9" y="1845734"/>
            <a:ext cx="4937760" cy="40233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AAC38D-0552-4C82-B593-E6124DFADBE2}" type="datetime1">
              <a:rPr lang="en-US" smtClean="0"/>
              <a:t>11/17/2021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000724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DF0F1C-5577-4ACB-BB62-DF8F3C494C7E}" type="datetime1">
              <a:rPr lang="en-US" smtClean="0"/>
              <a:t>11/17/2021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698104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75B394-D9F9-4F0C-B15D-605F45CB9E9F}" type="datetime1">
              <a:rPr lang="en-US" smtClean="0"/>
              <a:t>11/17/2021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626436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667345-2558-425A-8533-9BFDBCE15005}" type="datetime1">
              <a:rPr lang="en-US" smtClean="0"/>
              <a:t>11/17/2021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534540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92BEA474-078D-4E9B-9B14-09A87B19DC46}" type="datetime1">
              <a:rPr lang="en-US" smtClean="0"/>
              <a:t>11/17/2021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3A98EE3D-8CD1-4C3F-BD1C-C98C9596463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275057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264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3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07D986-8816-4272-A432-0437A28A9828}" type="datetime1">
              <a:rPr lang="en-US" smtClean="0"/>
              <a:t>11/17/2021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155318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6"/>
            <a:ext cx="12192001" cy="659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62D6E202-B606-4609-B914-27C9371A1F6D}" type="datetime1">
              <a:rPr lang="en-US" smtClean="0"/>
              <a:t>11/17/2021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807632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0" r:id="rId1"/>
    <p:sldLayoutId id="2147483821" r:id="rId2"/>
    <p:sldLayoutId id="2147483822" r:id="rId3"/>
    <p:sldLayoutId id="2147483823" r:id="rId4"/>
    <p:sldLayoutId id="2147483824" r:id="rId5"/>
    <p:sldLayoutId id="2147483825" r:id="rId6"/>
    <p:sldLayoutId id="2147483826" r:id="rId7"/>
    <p:sldLayoutId id="2147483827" r:id="rId8"/>
    <p:sldLayoutId id="2147483828" r:id="rId9"/>
    <p:sldLayoutId id="2147483829" r:id="rId10"/>
    <p:sldLayoutId id="2147483830" r:id="rId11"/>
  </p:sldLayoutIdLst>
  <p:hf sldNum="0" hdr="0" ftr="0" dt="0"/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vijesti.me/kultura/456539/hrabrost-veca-od-svih-hrabrosti" TargetMode="External"/><Relationship Id="rId7" Type="http://schemas.openxmlformats.org/officeDocument/2006/relationships/hyperlink" Target="https://www.vijesti.me/zabava/120832/o-djelu-sretena-asanovica-minimumom-se-postize-maksimum" TargetMode="External"/><Relationship Id="rId2" Type="http://schemas.openxmlformats.org/officeDocument/2006/relationships/hyperlink" Target="https://okf-cetinje.org/sreten-asanovic-samo-kisa-vjetar/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vijesti.me/kultura/450365/vjecna-igra-sa-sudbinom-katkad-je-treba-preduhitriti" TargetMode="External"/><Relationship Id="rId5" Type="http://schemas.openxmlformats.org/officeDocument/2006/relationships/hyperlink" Target="https://www.vijesti.me/kultura/452315/pokajnice-su-bile-njegova-prva-prava-lektira" TargetMode="External"/><Relationship Id="rId4" Type="http://schemas.openxmlformats.org/officeDocument/2006/relationships/hyperlink" Target="https://www.vijesti.me/kultura/454387/pisci-i-partijski-kadrovski-lavirinti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closeup photo of an open book">
            <a:extLst>
              <a:ext uri="{FF2B5EF4-FFF2-40B4-BE49-F238E27FC236}">
                <a16:creationId xmlns:a16="http://schemas.microsoft.com/office/drawing/2014/main" id="{0B741833-A7E9-41B3-BB30-3FD3887009E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5094"/>
          <a:stretch/>
        </p:blipFill>
        <p:spPr>
          <a:xfrm>
            <a:off x="1" y="14758"/>
            <a:ext cx="12191999" cy="685799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F2341ED6-3B70-4610-A554-834459BA544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43466" y="643467"/>
            <a:ext cx="5452529" cy="3569242"/>
          </a:xfrm>
        </p:spPr>
        <p:txBody>
          <a:bodyPr anchor="t">
            <a:normAutofit/>
          </a:bodyPr>
          <a:lstStyle/>
          <a:p>
            <a:r>
              <a:rPr lang="sr-Latn-ME" sz="6000" dirty="0">
                <a:solidFill>
                  <a:schemeClr val="bg1"/>
                </a:solidFill>
              </a:rPr>
              <a:t>SRETEN ASANOVIĆ</a:t>
            </a:r>
            <a:br>
              <a:rPr lang="sr-Latn-ME" sz="6000" dirty="0">
                <a:solidFill>
                  <a:schemeClr val="bg1"/>
                </a:solidFill>
              </a:rPr>
            </a:br>
            <a:endParaRPr lang="sr-Latn-ME" sz="6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30581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CE5615-4407-457F-8DF0-7B696A783C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sr-Latn-ME" sz="4400" i="1"/>
              <a:t>Putnik </a:t>
            </a:r>
            <a:endParaRPr lang="sr-Latn-ME" sz="4400" i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FFB3175-5701-477F-8CD9-E783202B7DC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v"/>
            </a:pPr>
            <a:r>
              <a:rPr lang="sr-Latn-ME" dirty="0"/>
              <a:t> </a:t>
            </a:r>
            <a:r>
              <a:rPr lang="sr-Latn-ME" b="1" dirty="0"/>
              <a:t>realističko pripovijedanje </a:t>
            </a:r>
          </a:p>
          <a:p>
            <a:pPr marL="0" indent="0">
              <a:buNone/>
            </a:pPr>
            <a:r>
              <a:rPr lang="sr-Latn-ME" i="1" dirty="0"/>
              <a:t>Počeću od rođenja, kako crkvene knjige kažu, devetoga marča, osamdeset osme...A dalje ću zapisati smo ono što tačno znam, čega se jasno śećam i što se mene desilo.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sr-Latn-ME" i="1" dirty="0"/>
              <a:t> </a:t>
            </a:r>
            <a:r>
              <a:rPr lang="sr-Latn-ME" b="1" dirty="0"/>
              <a:t>frazeološka tačka gledišta </a:t>
            </a:r>
            <a:r>
              <a:rPr lang="sr-Latn-ME" dirty="0"/>
              <a:t>(što vjernije podražava govor svojih likova)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sr-Latn-ME" dirty="0"/>
              <a:t> </a:t>
            </a:r>
            <a:r>
              <a:rPr lang="sr-Latn-ME" b="1" dirty="0"/>
              <a:t>ideološka tačka gledišta </a:t>
            </a:r>
            <a:r>
              <a:rPr lang="sr-Latn-ME" dirty="0"/>
              <a:t>(formiranje vrijednosnih sistema)</a:t>
            </a:r>
          </a:p>
          <a:p>
            <a:pPr marL="0" indent="0">
              <a:buNone/>
            </a:pPr>
            <a:r>
              <a:rPr lang="sr-Latn-ME" i="1" dirty="0"/>
              <a:t>Na ovim žalosnim vježbama nehotično oštetismo dvojicu domorodaca i onda se dogovorismo nas dvanaestorica – mome zetu Marku prevrši prije no ostalima – da </a:t>
            </a:r>
            <a:r>
              <a:rPr lang="sr-Latn-ME" i="1" u="sng" dirty="0"/>
              <a:t>ovo nije rabota za ljude </a:t>
            </a:r>
            <a:r>
              <a:rPr lang="sr-Latn-ME" i="1" dirty="0"/>
              <a:t>i da idemo što prije kud nas noge nose pa neka je prosta  i velika zarada i obilata jeđa.</a:t>
            </a:r>
          </a:p>
          <a:p>
            <a:pPr marL="0" indent="0">
              <a:buNone/>
            </a:pPr>
            <a:endParaRPr lang="sr-Latn-ME" dirty="0"/>
          </a:p>
        </p:txBody>
      </p:sp>
    </p:spTree>
    <p:extLst>
      <p:ext uri="{BB962C8B-B14F-4D97-AF65-F5344CB8AC3E}">
        <p14:creationId xmlns:p14="http://schemas.microsoft.com/office/powerpoint/2010/main" val="380807111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9D6415-A803-4EDB-A4ED-7C4FC254BA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sr-Latn-ME" i="1" dirty="0"/>
              <a:t>Putnik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B0732A3-2582-4A42-83C3-8AAEE2811BC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80" y="1889980"/>
            <a:ext cx="10258978" cy="4023360"/>
          </a:xfrm>
        </p:spPr>
        <p:txBody>
          <a:bodyPr>
            <a:normAutofit lnSpcReduction="10000"/>
          </a:bodyPr>
          <a:lstStyle/>
          <a:p>
            <a:pPr marL="91440" marR="0" lvl="0" indent="-91440" algn="l" defTabSz="914400" rtl="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rgbClr val="E48312"/>
              </a:buClr>
              <a:buSzPct val="100000"/>
              <a:buFont typeface="Wingdings" panose="05000000000000000000" pitchFamily="2" charset="2"/>
              <a:buChar char="v"/>
              <a:tabLst/>
              <a:defRPr/>
            </a:pPr>
            <a:r>
              <a:rPr kumimoji="0" lang="sr-Latn-ME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putopisna naracija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rgbClr val="E48312"/>
              </a:buClr>
              <a:buSzPct val="100000"/>
              <a:buNone/>
              <a:tabLst/>
              <a:defRPr/>
            </a:pPr>
            <a:r>
              <a:rPr lang="sr-Latn-ME" i="1" dirty="0">
                <a:solidFill>
                  <a:srgbClr val="000000">
                    <a:lumMod val="75000"/>
                    <a:lumOff val="25000"/>
                  </a:srgbClr>
                </a:solidFill>
                <a:latin typeface="Calibri" panose="020F0502020204030204"/>
              </a:rPr>
              <a:t>U Triješće dođosmo drugoga dana ujutru. Sunce mi s one iste bande ka što i kod nas izlazi, i fištijaše śeverika, i to ka kod nas...Kuće sila od svijeta, te ja pravo u jednu u koju mnogi ulažahu(...) Śutri dan prednoć stigoh u peštu i viđeh čudo neviđeno – ni većeg ni ljepšeg grada sigurno nema u Jevropi (...)</a:t>
            </a:r>
          </a:p>
          <a:p>
            <a:pPr>
              <a:buClr>
                <a:srgbClr val="E48312"/>
              </a:buClr>
              <a:buFont typeface="Wingdings" panose="05000000000000000000" pitchFamily="2" charset="2"/>
              <a:buChar char="v"/>
              <a:defRPr/>
            </a:pPr>
            <a:r>
              <a:rPr lang="sr-Latn-ME" i="1" dirty="0">
                <a:solidFill>
                  <a:srgbClr val="000000">
                    <a:lumMod val="75000"/>
                    <a:lumOff val="25000"/>
                  </a:srgbClr>
                </a:solidFill>
                <a:latin typeface="Calibri" panose="020F0502020204030204"/>
              </a:rPr>
              <a:t> </a:t>
            </a:r>
            <a:r>
              <a:rPr lang="sr-Latn-ME" b="1" dirty="0">
                <a:solidFill>
                  <a:srgbClr val="000000">
                    <a:lumMod val="75000"/>
                    <a:lumOff val="25000"/>
                  </a:srgbClr>
                </a:solidFill>
                <a:latin typeface="Calibri" panose="020F0502020204030204"/>
              </a:rPr>
              <a:t>istorijsko</a:t>
            </a:r>
            <a:r>
              <a:rPr lang="sr-Latn-ME" dirty="0">
                <a:solidFill>
                  <a:srgbClr val="000000">
                    <a:lumMod val="75000"/>
                    <a:lumOff val="25000"/>
                  </a:srgbClr>
                </a:solidFill>
                <a:latin typeface="Calibri" panose="020F0502020204030204"/>
              </a:rPr>
              <a:t> ( bitka za Skadar, ujedinjenje Crne Gore i Srbije, ubistvo kralja Aleksandra, komunizam, kontrarevolucija u Španiji, državni udari u Urugvaju; brojne istorijske ličnosti: kralj Nikola, princeza Jelena, Karađođevići, Blažo Jovanović i mnogi drugi)</a:t>
            </a:r>
          </a:p>
          <a:p>
            <a:pPr>
              <a:buClr>
                <a:srgbClr val="E48312"/>
              </a:buClr>
              <a:buFont typeface="Wingdings" panose="05000000000000000000" pitchFamily="2" charset="2"/>
              <a:buChar char="v"/>
              <a:defRPr/>
            </a:pPr>
            <a:r>
              <a:rPr lang="sr-Latn-ME" dirty="0">
                <a:solidFill>
                  <a:srgbClr val="000000">
                    <a:lumMod val="75000"/>
                    <a:lumOff val="25000"/>
                  </a:srgbClr>
                </a:solidFill>
                <a:latin typeface="Calibri" panose="020F0502020204030204"/>
              </a:rPr>
              <a:t> </a:t>
            </a:r>
            <a:r>
              <a:rPr lang="sr-Latn-ME" b="1" dirty="0">
                <a:solidFill>
                  <a:srgbClr val="000000">
                    <a:lumMod val="75000"/>
                    <a:lumOff val="25000"/>
                  </a:srgbClr>
                </a:solidFill>
                <a:latin typeface="Calibri" panose="020F0502020204030204"/>
              </a:rPr>
              <a:t>etnografsko</a:t>
            </a:r>
            <a:r>
              <a:rPr lang="sr-Latn-ME" dirty="0">
                <a:solidFill>
                  <a:srgbClr val="000000">
                    <a:lumMod val="75000"/>
                    <a:lumOff val="25000"/>
                  </a:srgbClr>
                </a:solidFill>
                <a:latin typeface="Calibri" panose="020F0502020204030204"/>
              </a:rPr>
              <a:t> (</a:t>
            </a:r>
            <a:r>
              <a:rPr lang="sr-Latn-ME" i="1" dirty="0">
                <a:solidFill>
                  <a:srgbClr val="000000">
                    <a:lumMod val="75000"/>
                    <a:lumOff val="25000"/>
                  </a:srgbClr>
                </a:solidFill>
                <a:latin typeface="Calibri" panose="020F0502020204030204"/>
              </a:rPr>
              <a:t>Bilo je raznijeh znakova u to vrijeme ali kapice su bile iste – jedan dio, otprilike za trećinu crvenog kruga bio je ograđen sa četitri-pet polukružnih crta, između njih i obera je bilo zlatom izvezeno NI ili ŽG ili krst ili zvijezda a poslije su nametnuta i četiri ognjila što dva sliču na opako slovo S, a dva na pravo slovo S.)</a:t>
            </a:r>
            <a:endParaRPr lang="sr-Latn-ME" dirty="0">
              <a:solidFill>
                <a:srgbClr val="000000">
                  <a:lumMod val="75000"/>
                  <a:lumOff val="25000"/>
                </a:srgbClr>
              </a:solidFill>
              <a:latin typeface="Calibri" panose="020F0502020204030204"/>
            </a:endParaRPr>
          </a:p>
          <a:p>
            <a:pPr>
              <a:buClr>
                <a:srgbClr val="E48312"/>
              </a:buClr>
              <a:buFont typeface="Wingdings" panose="05000000000000000000" pitchFamily="2" charset="2"/>
              <a:buChar char="v"/>
              <a:defRPr/>
            </a:pPr>
            <a:r>
              <a:rPr lang="sr-Latn-ME" dirty="0">
                <a:solidFill>
                  <a:srgbClr val="000000">
                    <a:lumMod val="75000"/>
                    <a:lumOff val="25000"/>
                  </a:srgbClr>
                </a:solidFill>
                <a:latin typeface="Calibri" panose="020F0502020204030204"/>
              </a:rPr>
              <a:t> </a:t>
            </a:r>
            <a:r>
              <a:rPr lang="sr-Latn-ME" b="1" dirty="0">
                <a:solidFill>
                  <a:srgbClr val="000000">
                    <a:lumMod val="75000"/>
                    <a:lumOff val="25000"/>
                  </a:srgbClr>
                </a:solidFill>
                <a:latin typeface="Calibri" panose="020F0502020204030204"/>
              </a:rPr>
              <a:t>geografsko</a:t>
            </a:r>
            <a:r>
              <a:rPr lang="sr-Latn-ME" dirty="0">
                <a:solidFill>
                  <a:srgbClr val="000000">
                    <a:lumMod val="75000"/>
                    <a:lumOff val="25000"/>
                  </a:srgbClr>
                </a:solidFill>
                <a:latin typeface="Calibri" panose="020F0502020204030204"/>
              </a:rPr>
              <a:t> (Kokoti, Trst, Budimpešta, Đenova, Sjeverna i Južna Amerika, Argentina, Pariz...)</a:t>
            </a:r>
          </a:p>
          <a:p>
            <a:pPr>
              <a:buClr>
                <a:srgbClr val="E48312"/>
              </a:buClr>
              <a:buFont typeface="Wingdings" panose="05000000000000000000" pitchFamily="2" charset="2"/>
              <a:buChar char="v"/>
              <a:defRPr/>
            </a:pPr>
            <a:endParaRPr lang="sr-Latn-ME" i="1" dirty="0">
              <a:solidFill>
                <a:srgbClr val="000000">
                  <a:lumMod val="75000"/>
                  <a:lumOff val="25000"/>
                </a:srgbClr>
              </a:solidFill>
              <a:latin typeface="Calibri" panose="020F0502020204030204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rgbClr val="E48312"/>
              </a:buClr>
              <a:buSzPct val="100000"/>
              <a:buNone/>
              <a:tabLst/>
              <a:defRPr/>
            </a:pPr>
            <a:endParaRPr kumimoji="0" lang="sr-Latn-ME" sz="2000" b="0" i="1" u="none" strike="noStrike" kern="1200" cap="none" spc="0" normalizeH="0" baseline="0" noProof="0" dirty="0">
              <a:ln>
                <a:noFill/>
              </a:ln>
              <a:solidFill>
                <a:srgbClr val="000000">
                  <a:lumMod val="75000"/>
                  <a:lumOff val="25000"/>
                </a:srgb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endParaRPr lang="sr-Latn-ME" dirty="0"/>
          </a:p>
        </p:txBody>
      </p:sp>
    </p:spTree>
    <p:extLst>
      <p:ext uri="{BB962C8B-B14F-4D97-AF65-F5344CB8AC3E}">
        <p14:creationId xmlns:p14="http://schemas.microsoft.com/office/powerpoint/2010/main" val="109909290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89465E-63D9-4857-9992-A49617D7D3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>
            <a:normAutofit/>
          </a:bodyPr>
          <a:lstStyle/>
          <a:p>
            <a:pPr algn="ctr"/>
            <a:r>
              <a:rPr lang="sr-Latn-ME" i="1" dirty="0"/>
              <a:t>Putnik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C0D7A55-2FC4-4E40-BFA5-86E6E74B975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80" y="1891541"/>
            <a:ext cx="6454987" cy="4023360"/>
          </a:xfrm>
        </p:spPr>
        <p:txBody>
          <a:bodyPr>
            <a:normAutofit lnSpcReduction="10000"/>
          </a:bodyPr>
          <a:lstStyle/>
          <a:p>
            <a:pPr marL="91440" marR="0" lvl="0" indent="-91440" defTabSz="914400" rtl="0" eaLnBrk="1" fontAlgn="auto" latinLnBrk="0" hangingPunct="1">
              <a:spcBef>
                <a:spcPts val="1200"/>
              </a:spcBef>
              <a:spcAft>
                <a:spcPts val="200"/>
              </a:spcAft>
              <a:buClr>
                <a:srgbClr val="E48312"/>
              </a:buClr>
              <a:buSzPct val="100000"/>
              <a:buFont typeface="Wingdings" panose="05000000000000000000" pitchFamily="2" charset="2"/>
              <a:buChar char="v"/>
              <a:tabLst/>
              <a:defRPr/>
            </a:pPr>
            <a:r>
              <a:rPr lang="sr-Latn-ME" dirty="0"/>
              <a:t> </a:t>
            </a:r>
            <a:r>
              <a:rPr kumimoji="0" lang="sr-Latn-ME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arhetipski lik putnika/pustolova</a:t>
            </a:r>
          </a:p>
          <a:p>
            <a:pPr marL="91440" marR="0" lvl="0" indent="-91440" defTabSz="914400" rtl="0" eaLnBrk="1" fontAlgn="auto" latinLnBrk="0" hangingPunct="1">
              <a:spcBef>
                <a:spcPts val="1200"/>
              </a:spcBef>
              <a:spcAft>
                <a:spcPts val="200"/>
              </a:spcAft>
              <a:buClr>
                <a:srgbClr val="E48312"/>
              </a:buClr>
              <a:buSzPct val="100000"/>
              <a:buFont typeface="Wingdings" panose="05000000000000000000" pitchFamily="2" charset="2"/>
              <a:buChar char="v"/>
              <a:tabLst/>
              <a:defRPr/>
            </a:pPr>
            <a:r>
              <a:rPr lang="sr-Latn-ME" dirty="0">
                <a:latin typeface="Calibri" panose="020F0502020204030204"/>
              </a:rPr>
              <a:t> siromaštvo</a:t>
            </a:r>
          </a:p>
          <a:p>
            <a:pPr marL="91440" marR="0" lvl="0" indent="-91440" defTabSz="914400" rtl="0" eaLnBrk="1" fontAlgn="auto" latinLnBrk="0" hangingPunct="1">
              <a:spcBef>
                <a:spcPts val="1200"/>
              </a:spcBef>
              <a:spcAft>
                <a:spcPts val="200"/>
              </a:spcAft>
              <a:buClr>
                <a:srgbClr val="E48312"/>
              </a:buClr>
              <a:buSzPct val="100000"/>
              <a:buFont typeface="Wingdings" panose="05000000000000000000" pitchFamily="2" charset="2"/>
              <a:buChar char="v"/>
              <a:tabLst/>
              <a:defRPr/>
            </a:pPr>
            <a:r>
              <a:rPr lang="sr-Latn-ME" dirty="0">
                <a:latin typeface="Calibri" panose="020F0502020204030204"/>
              </a:rPr>
              <a:t> želja za saznanjima, za novim</a:t>
            </a:r>
          </a:p>
          <a:p>
            <a:pPr marL="91440" marR="0" lvl="0" indent="-91440" defTabSz="914400" rtl="0" eaLnBrk="1" fontAlgn="auto" latinLnBrk="0" hangingPunct="1">
              <a:spcBef>
                <a:spcPts val="1200"/>
              </a:spcBef>
              <a:spcAft>
                <a:spcPts val="200"/>
              </a:spcAft>
              <a:buClr>
                <a:srgbClr val="E48312"/>
              </a:buClr>
              <a:buSzPct val="100000"/>
              <a:buFont typeface="Wingdings" panose="05000000000000000000" pitchFamily="2" charset="2"/>
              <a:buChar char="v"/>
              <a:tabLst/>
              <a:defRPr/>
            </a:pPr>
            <a:r>
              <a:rPr lang="sr-Latn-ME" dirty="0">
                <a:latin typeface="Calibri" panose="020F0502020204030204"/>
              </a:rPr>
              <a:t> avanturistički duh</a:t>
            </a:r>
          </a:p>
          <a:p>
            <a:pPr marL="91440" marR="0" lvl="0" indent="-91440" defTabSz="914400" rtl="0" eaLnBrk="1" fontAlgn="auto" latinLnBrk="0" hangingPunct="1">
              <a:spcBef>
                <a:spcPts val="1200"/>
              </a:spcBef>
              <a:spcAft>
                <a:spcPts val="200"/>
              </a:spcAft>
              <a:buClr>
                <a:srgbClr val="E48312"/>
              </a:buClr>
              <a:buSzPct val="100000"/>
              <a:buFont typeface="Wingdings" panose="05000000000000000000" pitchFamily="2" charset="2"/>
              <a:buChar char="v"/>
              <a:tabLst/>
              <a:defRPr/>
            </a:pPr>
            <a:r>
              <a:rPr kumimoji="0" lang="sr-Latn-ME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mapa života Boža Živkova Tomovića</a:t>
            </a:r>
          </a:p>
          <a:p>
            <a:pPr marL="0" marR="0" lvl="0" indent="0" defTabSz="914400" rtl="0" eaLnBrk="1" fontAlgn="auto" latinLnBrk="0" hangingPunct="1">
              <a:spcBef>
                <a:spcPts val="1200"/>
              </a:spcBef>
              <a:spcAft>
                <a:spcPts val="200"/>
              </a:spcAft>
              <a:buClr>
                <a:srgbClr val="E48312"/>
              </a:buClr>
              <a:buSzPct val="100000"/>
              <a:buNone/>
              <a:tabLst/>
              <a:defRPr/>
            </a:pPr>
            <a:r>
              <a:rPr kumimoji="0" lang="sr-Latn-ME" b="0" i="1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....kako da se otmem s ove posne ledine u kojoj sam spućen i bezprešan.</a:t>
            </a:r>
          </a:p>
          <a:p>
            <a:pPr marL="0" marR="0" lvl="0" indent="0" defTabSz="914400" rtl="0" eaLnBrk="1" fontAlgn="auto" latinLnBrk="0" hangingPunct="1">
              <a:spcBef>
                <a:spcPts val="1200"/>
              </a:spcBef>
              <a:spcAft>
                <a:spcPts val="200"/>
              </a:spcAft>
              <a:buClr>
                <a:srgbClr val="E48312"/>
              </a:buClr>
              <a:buSzPct val="100000"/>
              <a:buNone/>
              <a:tabLst/>
              <a:defRPr/>
            </a:pPr>
            <a:r>
              <a:rPr lang="sr-Latn-ME" i="1" dirty="0">
                <a:latin typeface="Calibri" panose="020F0502020204030204"/>
              </a:rPr>
              <a:t>...skoro će mi osamnaes, oću da idem u Ameriku.</a:t>
            </a:r>
          </a:p>
          <a:p>
            <a:pPr marL="0" marR="0" lvl="0" indent="0" defTabSz="914400" rtl="0" eaLnBrk="1" fontAlgn="auto" latinLnBrk="0" hangingPunct="1">
              <a:spcBef>
                <a:spcPts val="1200"/>
              </a:spcBef>
              <a:spcAft>
                <a:spcPts val="200"/>
              </a:spcAft>
              <a:buClr>
                <a:srgbClr val="E48312"/>
              </a:buClr>
              <a:buSzPct val="100000"/>
              <a:buNone/>
              <a:tabLst/>
              <a:defRPr/>
            </a:pPr>
            <a:r>
              <a:rPr kumimoji="0" lang="sr-Latn-ME" b="0" i="1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...za ženidbu rano, za školu pozno, pa želim da se otisnem...</a:t>
            </a:r>
          </a:p>
          <a:p>
            <a:pPr marL="0" marR="0" lvl="0" indent="0" defTabSz="914400" rtl="0" eaLnBrk="1" fontAlgn="auto" latinLnBrk="0" hangingPunct="1">
              <a:spcBef>
                <a:spcPts val="1200"/>
              </a:spcBef>
              <a:spcAft>
                <a:spcPts val="200"/>
              </a:spcAft>
              <a:buClr>
                <a:srgbClr val="E48312"/>
              </a:buClr>
              <a:buSzPct val="100000"/>
              <a:buNone/>
              <a:tabLst/>
              <a:defRPr/>
            </a:pPr>
            <a:r>
              <a:rPr lang="sr-Latn-ME" i="1" dirty="0">
                <a:latin typeface="Calibri" panose="020F0502020204030204"/>
              </a:rPr>
              <a:t>Vidio sam svašta.</a:t>
            </a:r>
            <a:endParaRPr kumimoji="0" lang="sr-Latn-ME" b="0" i="1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defTabSz="914400" rtl="0" eaLnBrk="1" fontAlgn="auto" latinLnBrk="0" hangingPunct="1">
              <a:spcBef>
                <a:spcPts val="1200"/>
              </a:spcBef>
              <a:spcAft>
                <a:spcPts val="200"/>
              </a:spcAft>
              <a:buClr>
                <a:srgbClr val="E48312"/>
              </a:buClr>
              <a:buSzPct val="100000"/>
              <a:buNone/>
              <a:tabLst/>
              <a:defRPr/>
            </a:pPr>
            <a:endParaRPr kumimoji="0" lang="sr-Latn-ME" b="0" i="1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indent="0">
              <a:buNone/>
            </a:pPr>
            <a:endParaRPr lang="sr-Latn-ME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F5C3A82-4DDB-4508-9396-3B81E417104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3091" r="11641" b="1"/>
          <a:stretch/>
        </p:blipFill>
        <p:spPr>
          <a:xfrm>
            <a:off x="8020570" y="1916318"/>
            <a:ext cx="3135109" cy="34710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253998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AE9AC6-D408-431D-8F45-176A5CA356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sr-Latn-ME" i="1" dirty="0"/>
              <a:t>Igra</a:t>
            </a:r>
            <a:r>
              <a:rPr lang="sr-Latn-ME" dirty="0"/>
              <a:t>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ABB12D7-07AA-4BD6-A949-61A1F573FC1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sr-Latn-ME" sz="2400" b="0" i="0" dirty="0">
                <a:solidFill>
                  <a:srgbClr val="333333"/>
                </a:solidFill>
                <a:effectLst/>
                <a:latin typeface="Source Sans Pro" panose="020B0503030403020204" pitchFamily="34" charset="0"/>
              </a:rPr>
              <a:t>“Svijet mojih junaka je jug Crne Gore - piše Sreten Asanović - gdje su se na malom prostoru zgusnule neke osobenosti koje svojom jednostavnošću, ogoljenošću, predstavljaju sintezu golog krša, sunca i suve ravnice. Taj ambijent je stvoren za umjetnički transpoziciju, jer je čovjek toga kraja upućen već od ranog djetinjstva da se nosi sa zlom koje ga čvrsne i ljepotom koja prijeti da ubije. Čovjekov senzibilet se tu oštri ne samo u uslovima surovog života već i u komunikaciji sa prirodom, sa teškom jarom kad gore nebo i zemlja, jer je sunce preblizu a zvijezde predaleko. Stare civilizacije, koje su nekad ovdje postojale, kao da nijesu zatrpane zemljom, već su spržene suncem i jedino gdjekoji bedem, a najčešće kamen u listri neke kuće, svjedoče o vremenima koja su prošla i koja je mogao da nadživi samo čovjek zahvaljujući svom pamćenju i upućenosti na sebe samoga.“</a:t>
            </a:r>
            <a:endParaRPr lang="sr-Latn-ME" sz="2400" dirty="0"/>
          </a:p>
        </p:txBody>
      </p:sp>
    </p:spTree>
    <p:extLst>
      <p:ext uri="{BB962C8B-B14F-4D97-AF65-F5344CB8AC3E}">
        <p14:creationId xmlns:p14="http://schemas.microsoft.com/office/powerpoint/2010/main" val="390739971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8BD8FE-2B63-4CCA-8123-8904989481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sr-Latn-ME" i="1" dirty="0"/>
              <a:t>Igra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2282445-C46D-493C-AE6F-60DE2807090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v"/>
            </a:pPr>
            <a:r>
              <a:rPr lang="sr-Latn-ME" dirty="0"/>
              <a:t> hronotop ravnice od Dajbaba do Kokota (pustoš, žega)</a:t>
            </a:r>
          </a:p>
          <a:p>
            <a:pPr marL="0" indent="0">
              <a:buNone/>
            </a:pPr>
            <a:r>
              <a:rPr lang="sr-Latn-ME" i="1" dirty="0"/>
              <a:t>                      ...pred očima mu igra jara...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sr-Latn-ME" i="1" dirty="0"/>
              <a:t> </a:t>
            </a:r>
            <a:r>
              <a:rPr lang="sr-Latn-ME" dirty="0"/>
              <a:t>hronotopičnost lika (uticaj prostora i vremena na psihološko stanje lika)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sr-Latn-ME" dirty="0"/>
              <a:t> intertekstualna povezanost sa Biblijom (motiv dijeljenja ribe gladnima)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sr-Latn-ME" dirty="0"/>
              <a:t> riba se pretvara u jagnje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sr-Latn-ME" dirty="0"/>
              <a:t> eksplozija mijenja tok radnje 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sr-Latn-ME" dirty="0"/>
              <a:t> igra mjerenja snage u očima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sr-Latn-ME" dirty="0"/>
              <a:t> kontrast na vojniku: </a:t>
            </a:r>
            <a:r>
              <a:rPr lang="sr-Latn-ME" i="1" dirty="0"/>
              <a:t>Ranjenikove usne se malo razvlače i jedan zlatan zub sjaknu na suncu. To što nema ruka ni noga, pa to je tek neobično.</a:t>
            </a:r>
            <a:endParaRPr lang="sr-Latn-ME" dirty="0"/>
          </a:p>
          <a:p>
            <a:endParaRPr lang="sr-Latn-ME" dirty="0"/>
          </a:p>
        </p:txBody>
      </p:sp>
    </p:spTree>
    <p:extLst>
      <p:ext uri="{BB962C8B-B14F-4D97-AF65-F5344CB8AC3E}">
        <p14:creationId xmlns:p14="http://schemas.microsoft.com/office/powerpoint/2010/main" val="215302739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68B701-C03C-4D22-A9C6-54FB2E84D0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sr-Latn-ME" i="1" dirty="0"/>
              <a:t>Bitka za Neretvu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38E9A98-AF7D-4B46-9D81-959EC409BC2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v"/>
            </a:pPr>
            <a:r>
              <a:rPr lang="sr-Latn-ME" dirty="0"/>
              <a:t> koherentnost i jednostavnost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sr-Latn-ME" dirty="0"/>
              <a:t> vješto uvođenje čitaoca u radnju i njegovo vođenje ka razrješenju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sr-Latn-ME" dirty="0"/>
              <a:t> djevojka koja na poprištu bitke čini ,,nešto“ – sakriva crnogorske kape</a:t>
            </a:r>
          </a:p>
          <a:p>
            <a:pPr marL="0" indent="0">
              <a:buNone/>
            </a:pPr>
            <a:r>
              <a:rPr lang="sr-Latn-ME" i="1" dirty="0"/>
              <a:t>Uočih kako je sve šira preko prsi, kako joj se povelika talijanska bluza, stegnuta u struku, nadima. Jedva sam disao kad Milja stade ispred gomile krša, pade na koljena i poče da razgrće i vadi kamenje. Kad joj se sasvim primakoh, utvrdih šta je kupila. Bijaše otvorila rupu u mogili i stala da vadi iz njedara, odjednom, po nekoliko crno-crvenijeh kapica crnogorskih, i sabija ih u rupu.</a:t>
            </a:r>
          </a:p>
          <a:p>
            <a:pPr marL="0" indent="0">
              <a:buNone/>
            </a:pPr>
            <a:r>
              <a:rPr lang="sr-Latn-ME" i="1" dirty="0"/>
              <a:t>Kad je sve kape smjestila u otvor, nabaca kamenje i odhuknu kao da je zbacila teški teret.</a:t>
            </a:r>
          </a:p>
          <a:p>
            <a:pPr marL="0" indent="0">
              <a:buNone/>
            </a:pPr>
            <a:r>
              <a:rPr lang="sr-Latn-ME" i="1" dirty="0"/>
              <a:t>Znao sam da je svaka rabota zaludnja – sramotu nijesmo mogli sakriti.</a:t>
            </a:r>
          </a:p>
        </p:txBody>
      </p:sp>
    </p:spTree>
    <p:extLst>
      <p:ext uri="{BB962C8B-B14F-4D97-AF65-F5344CB8AC3E}">
        <p14:creationId xmlns:p14="http://schemas.microsoft.com/office/powerpoint/2010/main" val="304570758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5042CA-6633-4315-B6C1-7D97AD99EA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sr-Latn-ME" i="1" dirty="0"/>
              <a:t>Mrtva šuma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02840BE-AAB5-404E-A044-E3275C6A2F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v"/>
            </a:pPr>
            <a:r>
              <a:rPr lang="sr-Latn-ME" dirty="0"/>
              <a:t> doživljeni govor</a:t>
            </a:r>
          </a:p>
          <a:p>
            <a:pPr marL="0" indent="0">
              <a:buNone/>
            </a:pPr>
            <a:r>
              <a:rPr lang="sr-Latn-ME" i="1" dirty="0"/>
              <a:t>A zvuci, kud li su ti zvuci koje čovjek u drugim okolnostima i ne primijeti, ali ovako je bez njih pusto; zar nije to ona ista šuma, ona svaka druga šuma, i kud li su ti znaci, silom odseljeni?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sr-Latn-ME" i="1" dirty="0"/>
              <a:t> </a:t>
            </a:r>
            <a:r>
              <a:rPr lang="sr-Latn-ME" dirty="0"/>
              <a:t>unutrašnji monolog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sr-Latn-ME" i="1" dirty="0"/>
              <a:t> </a:t>
            </a:r>
            <a:r>
              <a:rPr lang="sr-Latn-ME" dirty="0"/>
              <a:t>smrt je obuhvatila i prirodu/šumu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sr-Latn-ME" i="1" dirty="0"/>
              <a:t> </a:t>
            </a:r>
            <a:r>
              <a:rPr lang="sr-Latn-ME" dirty="0"/>
              <a:t>braća koja ni na šta više ne misle 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sr-Latn-ME" dirty="0"/>
              <a:t> priviđenje brata Joška i umiranje posljednje nade: </a:t>
            </a:r>
            <a:r>
              <a:rPr lang="sr-Latn-ME" i="1" dirty="0"/>
              <a:t>Potrča posrćući, ali on se naglo ukruti i preraste u stablo. Zagrljaj osta prazan i ona još više klonu...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sr-Latn-ME" i="1" dirty="0"/>
              <a:t> </a:t>
            </a:r>
            <a:r>
              <a:rPr lang="sr-Latn-ME" dirty="0"/>
              <a:t>vojnik i strah od smrti u Sandinim očima.</a:t>
            </a:r>
          </a:p>
        </p:txBody>
      </p:sp>
    </p:spTree>
    <p:extLst>
      <p:ext uri="{BB962C8B-B14F-4D97-AF65-F5344CB8AC3E}">
        <p14:creationId xmlns:p14="http://schemas.microsoft.com/office/powerpoint/2010/main" val="387820371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C3F5D1-FBFC-412E-A186-0F5111AA9E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sr-Latn-ME" dirty="0"/>
              <a:t>Linkovi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8437440-40A4-4839-BBD5-3E3386B8A89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sr-Latn-ME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sr-Latn-ME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sr-Latn-ME" sz="1800" u="sng" dirty="0">
                <a:solidFill>
                  <a:srgbClr val="0563C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2"/>
              </a:rPr>
              <a:t>https://okf-cetinje.org/sreten-asanovic-samo-kisa-vjetar/</a:t>
            </a:r>
            <a:r>
              <a:rPr lang="sr-Latn-ME" sz="1800" u="sng" dirty="0">
                <a:solidFill>
                  <a:srgbClr val="0563C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sr-Latn-ME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sr-Latn-ME" sz="1800" u="sng" dirty="0">
                <a:solidFill>
                  <a:srgbClr val="0563C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3"/>
              </a:rPr>
              <a:t>https://www.vijesti.me/kultura/456539/hrabrost-veca-od-svih-hrabrosti</a:t>
            </a:r>
            <a:endParaRPr lang="sr-Latn-ME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sr-Latn-ME" sz="1800" u="sng" dirty="0">
                <a:solidFill>
                  <a:srgbClr val="0563C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4"/>
              </a:rPr>
              <a:t>https://www.vijesti.me/kultura/454387/pisci-i-partijski-kadrovski-lavirinti</a:t>
            </a:r>
            <a:endParaRPr lang="sr-Latn-ME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sr-Latn-ME" sz="1800" u="sng" dirty="0">
                <a:solidFill>
                  <a:srgbClr val="0563C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5"/>
              </a:rPr>
              <a:t>https://www.vijesti.me/kultura/452315/pokajnice-su-bile-njegova-prva-prava-lektira</a:t>
            </a:r>
            <a:r>
              <a:rPr lang="sr-Latn-ME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sr-Latn-ME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sr-Latn-ME" sz="1800" u="sng" dirty="0">
                <a:solidFill>
                  <a:srgbClr val="0563C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6"/>
              </a:rPr>
              <a:t>https://www.vijesti.me/kultura/450365/vjecna-igra-sa-sudbinom-katkad-je-treba-preduhitriti</a:t>
            </a:r>
            <a:endParaRPr lang="sr-Latn-ME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sr-Latn-ME" sz="1800" u="sng" dirty="0">
                <a:solidFill>
                  <a:srgbClr val="0563C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7"/>
              </a:rPr>
              <a:t>https://www.vijesti.me/zabava/120832/o-djelu-sretena-asanovica-minimumom-se-postize-maksimum</a:t>
            </a:r>
            <a:endParaRPr lang="sr-Latn-ME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sr-Latn-ME" dirty="0"/>
          </a:p>
        </p:txBody>
      </p:sp>
    </p:spTree>
    <p:extLst>
      <p:ext uri="{BB962C8B-B14F-4D97-AF65-F5344CB8AC3E}">
        <p14:creationId xmlns:p14="http://schemas.microsoft.com/office/powerpoint/2010/main" val="186774616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2" name="Rectangle 81">
            <a:extLst>
              <a:ext uri="{FF2B5EF4-FFF2-40B4-BE49-F238E27FC236}">
                <a16:creationId xmlns:a16="http://schemas.microsoft.com/office/drawing/2014/main" id="{10162E77-11AD-44A7-84EC-40C59EEFBD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1" cy="633431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5E244C30-CE8E-4F3E-A2C0-DD8F3D83CAB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6730" r="-1" b="6015"/>
          <a:stretch/>
        </p:blipFill>
        <p:spPr>
          <a:xfrm>
            <a:off x="633999" y="640081"/>
            <a:ext cx="6909801" cy="5314406"/>
          </a:xfrm>
          <a:prstGeom prst="rect">
            <a:avLst/>
          </a:prstGeom>
        </p:spPr>
      </p:pic>
      <p:cxnSp>
        <p:nvCxnSpPr>
          <p:cNvPr id="84" name="Straight Connector 83">
            <a:extLst>
              <a:ext uri="{FF2B5EF4-FFF2-40B4-BE49-F238E27FC236}">
                <a16:creationId xmlns:a16="http://schemas.microsoft.com/office/drawing/2014/main" id="{5AB158E9-1B40-4CD6-95F0-95CA11DF7B7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892143" y="2085703"/>
            <a:ext cx="35661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69D4F2E-6B70-4558-96C7-905FBD90F0F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411453" y="2198913"/>
            <a:ext cx="4138289" cy="3755565"/>
          </a:xfrm>
        </p:spPr>
        <p:txBody>
          <a:bodyPr>
            <a:normAutofit/>
          </a:bodyPr>
          <a:lstStyle/>
          <a:p>
            <a:r>
              <a:rPr lang="sr-Latn-ME" b="0" i="1" dirty="0">
                <a:solidFill>
                  <a:srgbClr val="333333"/>
                </a:solidFill>
                <a:effectLst/>
                <a:latin typeface="Source Sans Pro" panose="020B0503030403020204" pitchFamily="34" charset="0"/>
              </a:rPr>
              <a:t>Ako to što zapisujem odoli smrti, ako to ne bude samo zvuk koji jedino ja čujem, ako to moje pregonjene sa smrću, makar i ličilo na razgovor sa samim sobom, bude prepoznato na svome tlu a istovremeno dopre i do drugih - onda moj napor neće biti zaludan, onda ja iz svog jedinog života, u pregonjenju sa smrću, izlazim kao pobjednik.</a:t>
            </a:r>
            <a:endParaRPr lang="sr-Latn-ME" i="1" dirty="0"/>
          </a:p>
        </p:txBody>
      </p:sp>
      <p:sp>
        <p:nvSpPr>
          <p:cNvPr id="86" name="Rectangle 85">
            <a:extLst>
              <a:ext uri="{FF2B5EF4-FFF2-40B4-BE49-F238E27FC236}">
                <a16:creationId xmlns:a16="http://schemas.microsoft.com/office/drawing/2014/main" id="{6329CBCE-21AE-419D-AC1F-8ACF510A667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" y="6334316"/>
            <a:ext cx="12191985" cy="664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8" name="Rectangle 87">
            <a:extLst>
              <a:ext uri="{FF2B5EF4-FFF2-40B4-BE49-F238E27FC236}">
                <a16:creationId xmlns:a16="http://schemas.microsoft.com/office/drawing/2014/main" id="{FF2DA012-1414-493D-888F-5D99D0BDA32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02091959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A211DEB-C1D8-43B0-BB71-300BC852EAD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19074" y="1845733"/>
            <a:ext cx="7491145" cy="4635277"/>
          </a:xfrm>
        </p:spPr>
        <p:txBody>
          <a:bodyPr>
            <a:normAutofit fontScale="62500" lnSpcReduction="20000"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sr-Latn-ME" sz="2900" b="1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Sreten Asanović </a:t>
            </a:r>
            <a:r>
              <a:rPr lang="sr-Latn-ME" sz="290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(Donji Kokoti kod Podgorice, 22. februara 1931 – Podgorica, 3. jun 2016). </a:t>
            </a:r>
            <a:r>
              <a:rPr lang="sr-Latn-ME" sz="29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Završio učiteljsku školu i studirao višu pedagošku školu. Sa trinaest i po godina samovoljno odlazi iz okupirane Zetske ravnice i na spisku boraca Zetskog odreda Narodno-oslobodilačke vojske dočekuje oslobođenje Crne Gore od Njemaca i tuđina. Prvu priču objavio u decembarskom broju </a:t>
            </a:r>
            <a:r>
              <a:rPr lang="sr-Latn-ME" sz="29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Omladinskog pokreta</a:t>
            </a:r>
            <a:r>
              <a:rPr lang="sr-Latn-ME" sz="29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u kome je inače objavljivao filmske rezenzije i pisao rubriku iz života velikih ljudi. 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sr-Latn-ME" sz="29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Od 1957. do 1960 - urednik i glavni i odgovorni urednik titogradskog časopisa </a:t>
            </a:r>
            <a:r>
              <a:rPr lang="sr-Latn-ME" sz="29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Susreti</a:t>
            </a:r>
            <a:r>
              <a:rPr lang="sr-Latn-ME" sz="29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; urednik u sarajevskom </a:t>
            </a:r>
            <a:r>
              <a:rPr lang="sr-Latn-ME" sz="29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Oslobođenju</a:t>
            </a:r>
            <a:r>
              <a:rPr lang="sr-Latn-ME" sz="29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1960-1962; prvi glavni i odgovorni urednik revije </a:t>
            </a:r>
            <a:r>
              <a:rPr lang="sr-Latn-ME" sz="29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Odjek</a:t>
            </a:r>
            <a:r>
              <a:rPr lang="sr-Latn-ME" sz="29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1963-1965; sekretar Komisije za kulturu i umjetnost Savezne konferencije SSRNJ u Beogradu 1965-1972; glavni i odgovorni urednik poznatog crnogorskog časopisa </a:t>
            </a:r>
            <a:r>
              <a:rPr lang="sr-Latn-ME" sz="29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Stvaranje</a:t>
            </a:r>
            <a:r>
              <a:rPr lang="sr-Latn-ME" sz="29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u Titogradu od 1973. do 1989.</a:t>
            </a:r>
          </a:p>
          <a:p>
            <a:pPr algn="just"/>
            <a:endParaRPr lang="sr-Latn-ME" sz="1700" b="0" i="0" dirty="0">
              <a:effectLst/>
              <a:latin typeface="Arial" panose="020B0604020202020204" pitchFamily="34" charset="0"/>
            </a:endParaRPr>
          </a:p>
          <a:p>
            <a:r>
              <a:rPr lang="sr-Latn-ME" sz="1700" b="1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sr-Latn-ME" sz="1700" b="0" i="0" dirty="0">
              <a:effectLst/>
              <a:latin typeface="Arial" panose="020B0604020202020204" pitchFamily="34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E65392D4-895A-4914-99B5-6BC1816F62A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73314" y="2362200"/>
            <a:ext cx="2143125" cy="213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335134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2B650EC7-7139-486D-9B83-AE29F05DBA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>
            <a:normAutofit/>
          </a:bodyPr>
          <a:lstStyle/>
          <a:p>
            <a:r>
              <a:rPr lang="sr-Latn-ME" dirty="0"/>
              <a:t>Djela </a:t>
            </a:r>
            <a:endParaRPr lang="sr-Latn-ME"/>
          </a:p>
        </p:txBody>
      </p:sp>
      <p:graphicFrame>
        <p:nvGraphicFramePr>
          <p:cNvPr id="7" name="Content Placeholder 4">
            <a:extLst>
              <a:ext uri="{FF2B5EF4-FFF2-40B4-BE49-F238E27FC236}">
                <a16:creationId xmlns:a16="http://schemas.microsoft.com/office/drawing/2014/main" id="{7C0B1544-A1E2-4CBA-89B8-751034E42F1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41902411"/>
              </p:ext>
            </p:extLst>
          </p:nvPr>
        </p:nvGraphicFramePr>
        <p:xfrm>
          <a:off x="1096963" y="2098515"/>
          <a:ext cx="10058400" cy="37860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03119930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52D770-E4FD-4929-AEF3-885E982B8A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>
            <a:normAutofit/>
          </a:bodyPr>
          <a:lstStyle/>
          <a:p>
            <a:r>
              <a:rPr lang="sr-Latn-ME" dirty="0"/>
              <a:t>Djela </a:t>
            </a:r>
            <a:endParaRPr lang="sr-Latn-ME"/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670792FB-1A45-429B-B408-4446DA45158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03086600"/>
              </p:ext>
            </p:extLst>
          </p:nvPr>
        </p:nvGraphicFramePr>
        <p:xfrm>
          <a:off x="1096963" y="2098515"/>
          <a:ext cx="10058400" cy="37860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01408484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FB5993E2-C02B-4335-ABA5-D8EC465551E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6315" cy="6858000"/>
          </a:xfrm>
          <a:prstGeom prst="rect">
            <a:avLst/>
          </a:prstGeom>
          <a:ln>
            <a:noFill/>
          </a:ln>
        </p:spPr>
        <p:style>
          <a:lnRef idx="2">
            <a:schemeClr val="accent6">
              <a:shade val="50000"/>
            </a:schemeClr>
          </a:lnRef>
          <a:fillRef idx="1001">
            <a:schemeClr val="lt1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C0B801A2-5622-4BE8-9AD2-C337A2CD002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7FAA4CC-1E35-4DAC-81D3-513B863533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2370" y="516835"/>
            <a:ext cx="3084844" cy="5772840"/>
          </a:xfrm>
        </p:spPr>
        <p:txBody>
          <a:bodyPr anchor="ctr">
            <a:normAutofit/>
          </a:bodyPr>
          <a:lstStyle/>
          <a:p>
            <a:r>
              <a:rPr lang="sr-Latn-ME" sz="3600">
                <a:solidFill>
                  <a:srgbClr val="FFFFFF"/>
                </a:solidFill>
              </a:rPr>
              <a:t>Nagrade 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B7AF614F-5BC3-4086-99F5-B87C5847A07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EAD7FEAF-5D91-44D8-B13A-09302567101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5321323"/>
              </p:ext>
            </p:extLst>
          </p:nvPr>
        </p:nvGraphicFramePr>
        <p:xfrm>
          <a:off x="4741863" y="639763"/>
          <a:ext cx="6797675" cy="56499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57283392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Stack of open books">
            <a:extLst>
              <a:ext uri="{FF2B5EF4-FFF2-40B4-BE49-F238E27FC236}">
                <a16:creationId xmlns:a16="http://schemas.microsoft.com/office/drawing/2014/main" id="{0BBA4C11-61B8-4A9D-907E-79F5EA641F1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39605"/>
          <a:stretch/>
        </p:blipFill>
        <p:spPr>
          <a:xfrm>
            <a:off x="-32" y="10"/>
            <a:ext cx="12192031" cy="4915066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F07E4E08-148F-4487-9105-DCE7FEE1FB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78077" y="5120639"/>
            <a:ext cx="9276736" cy="1280161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sr-Latn-ME" dirty="0">
                <a:solidFill>
                  <a:srgbClr val="FFFFFF"/>
                </a:solidFill>
              </a:rPr>
              <a:t>Sreten Asanović u</a:t>
            </a:r>
            <a:r>
              <a:rPr lang="en-US" sz="4800" dirty="0">
                <a:solidFill>
                  <a:srgbClr val="FFFFFF"/>
                </a:solidFill>
              </a:rPr>
              <a:t> </a:t>
            </a:r>
            <a:r>
              <a:rPr lang="en-US" sz="4800" dirty="0" err="1">
                <a:solidFill>
                  <a:srgbClr val="FFFFFF"/>
                </a:solidFill>
              </a:rPr>
              <a:t>nastavi</a:t>
            </a:r>
            <a:r>
              <a:rPr lang="en-US" sz="4800" dirty="0">
                <a:solidFill>
                  <a:srgbClr val="FFFFFF"/>
                </a:solidFill>
              </a:rPr>
              <a:t> </a:t>
            </a:r>
            <a:r>
              <a:rPr lang="en-US" sz="4800" dirty="0" err="1">
                <a:solidFill>
                  <a:srgbClr val="FFFFFF"/>
                </a:solidFill>
              </a:rPr>
              <a:t>književnosti</a:t>
            </a:r>
            <a:endParaRPr lang="en-US" sz="48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199270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232368-B30C-44F7-83EC-1BA62C5233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sr-Latn-ME" i="1" dirty="0"/>
              <a:t>Putnik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2A4A71C-43E8-4D30-8027-107EEE897D8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l" fontAlgn="base"/>
            <a:r>
              <a:rPr lang="sr-Latn-ME" b="0" i="1" dirty="0">
                <a:solidFill>
                  <a:srgbClr val="333333"/>
                </a:solidFill>
                <a:effectLst/>
                <a:latin typeface="Source Sans Pro" panose="020B0503030403020204" pitchFamily="34" charset="0"/>
              </a:rPr>
              <a:t>Dragi moj Sretene Asanoviću,</a:t>
            </a:r>
          </a:p>
          <a:p>
            <a:pPr algn="l" fontAlgn="base"/>
            <a:r>
              <a:rPr lang="sr-Latn-ME" b="0" i="1" dirty="0">
                <a:solidFill>
                  <a:srgbClr val="333333"/>
                </a:solidFill>
                <a:effectLst/>
                <a:latin typeface="Source Sans Pro" panose="020B0503030403020204" pitchFamily="34" charset="0"/>
              </a:rPr>
              <a:t>Iskreno sam se obradovao Tvome „Putniku“. Na „dušak“ sam ga pročitao. Gospođi Strčić i Ivanu Salečiću sam dao po njihov primjerak. I oni su se iskreno obradovali. Gospođa Mirjana Strčić upravo radi na povećoj studiji o tvome cjelokupnom proznom opusu, te joj je roman dobrodošao. Za mene je to knjiga koja iz poglavlja u poglavlje raste, tenzija se povećava i roman postaje sve zanimljiviji. Narator je u jezgru svih zbivanja, a ne posmatrač sa strane: poistovjećuje svoju sudbinu sa sudbinom Crne Gore. Prolazi kroz sve faze ovovjekovnih naših muka, mučnina i mučilišta: istorijskih, nacionalnih, moralnih, sirotinjskih i komunističkih. Jezik je tvoj jezgrovit, suspregnut, koloritan i leksički osoben. To je pričanje, ali ne i raspričanost. Roman je svakako mogao biti obimniji. Tvoja poznata škrtost prema sebi ovoga je puta dosta naškodila knjizi, a čitalac je ostao zakinut.</a:t>
            </a:r>
          </a:p>
          <a:p>
            <a:pPr algn="l" fontAlgn="base"/>
            <a:r>
              <a:rPr lang="sr-Latn-ME" dirty="0">
                <a:solidFill>
                  <a:srgbClr val="333333"/>
                </a:solidFill>
                <a:latin typeface="Source Sans Pro" panose="020B0503030403020204" pitchFamily="34" charset="0"/>
              </a:rPr>
              <a:t>(Jevrem Brković, </a:t>
            </a:r>
            <a:r>
              <a:rPr lang="sr-Latn-ME" i="1" dirty="0">
                <a:solidFill>
                  <a:srgbClr val="333333"/>
                </a:solidFill>
                <a:latin typeface="Source Sans Pro" panose="020B0503030403020204" pitchFamily="34" charset="0"/>
              </a:rPr>
              <a:t>Dukljanski epistolarij</a:t>
            </a:r>
            <a:r>
              <a:rPr lang="sr-Latn-ME" dirty="0">
                <a:solidFill>
                  <a:srgbClr val="333333"/>
                </a:solidFill>
                <a:latin typeface="Source Sans Pro" panose="020B0503030403020204" pitchFamily="34" charset="0"/>
              </a:rPr>
              <a:t>)</a:t>
            </a:r>
            <a:endParaRPr lang="sr-Latn-ME" b="0" dirty="0">
              <a:solidFill>
                <a:srgbClr val="333333"/>
              </a:solidFill>
              <a:effectLst/>
              <a:latin typeface="Source Sans Pro" panose="020B0503030403020204" pitchFamily="34" charset="0"/>
            </a:endParaRPr>
          </a:p>
          <a:p>
            <a:endParaRPr lang="sr-Latn-ME" dirty="0"/>
          </a:p>
        </p:txBody>
      </p:sp>
    </p:spTree>
    <p:extLst>
      <p:ext uri="{BB962C8B-B14F-4D97-AF65-F5344CB8AC3E}">
        <p14:creationId xmlns:p14="http://schemas.microsoft.com/office/powerpoint/2010/main" val="77020033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FB5993E2-C02B-4335-ABA5-D8EC465551E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6315" cy="6858000"/>
          </a:xfrm>
          <a:prstGeom prst="rect">
            <a:avLst/>
          </a:prstGeom>
          <a:ln>
            <a:noFill/>
          </a:ln>
        </p:spPr>
        <p:style>
          <a:lnRef idx="2">
            <a:schemeClr val="accent6">
              <a:shade val="50000"/>
            </a:schemeClr>
          </a:lnRef>
          <a:fillRef idx="1001">
            <a:schemeClr val="lt1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C0B801A2-5622-4BE8-9AD2-C337A2CD002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5AD3447-BB7B-486A-A0CD-34B44A786F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2370" y="516835"/>
            <a:ext cx="3084844" cy="5772840"/>
          </a:xfrm>
        </p:spPr>
        <p:txBody>
          <a:bodyPr anchor="ctr">
            <a:normAutofit/>
          </a:bodyPr>
          <a:lstStyle/>
          <a:p>
            <a:r>
              <a:rPr lang="sr-Latn-ME" sz="3600" i="1">
                <a:solidFill>
                  <a:srgbClr val="FFFFFF"/>
                </a:solidFill>
              </a:rPr>
              <a:t>Putnik 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B7AF614F-5BC3-4086-99F5-B87C5847A07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92DAA7A6-C331-4B02-B3E8-ED82C1315AE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29966430"/>
              </p:ext>
            </p:extLst>
          </p:nvPr>
        </p:nvGraphicFramePr>
        <p:xfrm>
          <a:off x="4741863" y="639763"/>
          <a:ext cx="6797675" cy="56499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189805473"/>
      </p:ext>
    </p:extLst>
  </p:cSld>
  <p:clrMapOvr>
    <a:masterClrMapping/>
  </p:clrMapOvr>
</p:sld>
</file>

<file path=ppt/theme/theme1.xml><?xml version="1.0" encoding="utf-8"?>
<a:theme xmlns:a="http://schemas.openxmlformats.org/drawingml/2006/main" name="Retrospect">
  <a:themeElements>
    <a:clrScheme name="Retrospect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Retrospect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5679</TotalTime>
  <Words>1724</Words>
  <Application>Microsoft Office PowerPoint</Application>
  <PresentationFormat>Widescreen</PresentationFormat>
  <Paragraphs>95</Paragraphs>
  <Slides>17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4" baseType="lpstr">
      <vt:lpstr>Arial</vt:lpstr>
      <vt:lpstr>Calibri</vt:lpstr>
      <vt:lpstr>Calibri Light</vt:lpstr>
      <vt:lpstr>Source Sans Pro</vt:lpstr>
      <vt:lpstr>Times New Roman</vt:lpstr>
      <vt:lpstr>Wingdings</vt:lpstr>
      <vt:lpstr>Retrospect</vt:lpstr>
      <vt:lpstr>SRETEN ASANOVIĆ </vt:lpstr>
      <vt:lpstr>PowerPoint Presentation</vt:lpstr>
      <vt:lpstr>PowerPoint Presentation</vt:lpstr>
      <vt:lpstr>Djela </vt:lpstr>
      <vt:lpstr>Djela </vt:lpstr>
      <vt:lpstr>Nagrade </vt:lpstr>
      <vt:lpstr>Sreten Asanović u nastavi književnosti</vt:lpstr>
      <vt:lpstr>Putnik</vt:lpstr>
      <vt:lpstr>Putnik </vt:lpstr>
      <vt:lpstr>Putnik </vt:lpstr>
      <vt:lpstr>Putnik </vt:lpstr>
      <vt:lpstr>Putnik</vt:lpstr>
      <vt:lpstr>Igra </vt:lpstr>
      <vt:lpstr>Igra </vt:lpstr>
      <vt:lpstr>Bitka za Neretvu</vt:lpstr>
      <vt:lpstr>Mrtva šuma</vt:lpstr>
      <vt:lpstr>Linkovi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MLADEN LOMPAR</dc:title>
  <dc:creator>Andrijana Deletić-Milačić</dc:creator>
  <cp:lastModifiedBy>Andrijana Deletić-Milačić</cp:lastModifiedBy>
  <cp:revision>208</cp:revision>
  <dcterms:created xsi:type="dcterms:W3CDTF">2021-10-16T14:03:47Z</dcterms:created>
  <dcterms:modified xsi:type="dcterms:W3CDTF">2021-11-17T16:16:12Z</dcterms:modified>
</cp:coreProperties>
</file>