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6"/>
  </p:notesMasterIdLst>
  <p:sldIdLst>
    <p:sldId id="256" r:id="rId2"/>
    <p:sldId id="281" r:id="rId3"/>
    <p:sldId id="257" r:id="rId4"/>
    <p:sldId id="297" r:id="rId5"/>
    <p:sldId id="298" r:id="rId6"/>
    <p:sldId id="290" r:id="rId7"/>
    <p:sldId id="296" r:id="rId8"/>
    <p:sldId id="265" r:id="rId9"/>
    <p:sldId id="291" r:id="rId10"/>
    <p:sldId id="292" r:id="rId11"/>
    <p:sldId id="293" r:id="rId12"/>
    <p:sldId id="295" r:id="rId13"/>
    <p:sldId id="294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5A783-86CB-4F67-8A60-A9D7E2C5601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9454C3-3F1E-4EBA-9E33-EFF9DE59948F}">
      <dgm:prSet/>
      <dgm:spPr/>
      <dgm:t>
        <a:bodyPr/>
        <a:lstStyle/>
        <a:p>
          <a:r>
            <a:rPr lang="sr-Latn-ME" i="1" dirty="0"/>
            <a:t>Kome se god desilo da mu je cela stvarnost u jednom velikom času postavila crn, ogroman upitnik, pun bezizlaznog očaja i ironije, taj, makar i ne znajući poverljivo se ogrće snom. (O nadrealizmu iz mog života)</a:t>
          </a:r>
          <a:endParaRPr lang="en-US" dirty="0"/>
        </a:p>
      </dgm:t>
    </dgm:pt>
    <dgm:pt modelId="{980BE89A-60F3-4F01-AA0D-5D689E158624}" type="parTrans" cxnId="{C16B0AAC-03C4-4BAD-8CB5-190615CD89B0}">
      <dgm:prSet/>
      <dgm:spPr/>
      <dgm:t>
        <a:bodyPr/>
        <a:lstStyle/>
        <a:p>
          <a:endParaRPr lang="en-US"/>
        </a:p>
      </dgm:t>
    </dgm:pt>
    <dgm:pt modelId="{0FFEDBF4-5B25-4397-BCCC-63762F7C32CE}" type="sibTrans" cxnId="{C16B0AAC-03C4-4BAD-8CB5-190615CD89B0}">
      <dgm:prSet/>
      <dgm:spPr/>
      <dgm:t>
        <a:bodyPr/>
        <a:lstStyle/>
        <a:p>
          <a:endParaRPr lang="en-US"/>
        </a:p>
      </dgm:t>
    </dgm:pt>
    <dgm:pt modelId="{600489AE-17D7-4F4F-9E36-179F55220F50}">
      <dgm:prSet/>
      <dgm:spPr/>
      <dgm:t>
        <a:bodyPr/>
        <a:lstStyle/>
        <a:p>
          <a:r>
            <a:rPr lang="sr-Latn-ME" i="1"/>
            <a:t>Snom silovati stvarnost.</a:t>
          </a:r>
          <a:endParaRPr lang="en-US"/>
        </a:p>
      </dgm:t>
    </dgm:pt>
    <dgm:pt modelId="{46B15784-94EE-4726-B002-EFFB97AF003D}" type="parTrans" cxnId="{C86DE488-2555-47F0-98F6-66BD9571A01B}">
      <dgm:prSet/>
      <dgm:spPr/>
      <dgm:t>
        <a:bodyPr/>
        <a:lstStyle/>
        <a:p>
          <a:endParaRPr lang="en-US"/>
        </a:p>
      </dgm:t>
    </dgm:pt>
    <dgm:pt modelId="{892C5AB4-BB32-48A9-B59F-631A0A95FF6A}" type="sibTrans" cxnId="{C86DE488-2555-47F0-98F6-66BD9571A01B}">
      <dgm:prSet/>
      <dgm:spPr/>
      <dgm:t>
        <a:bodyPr/>
        <a:lstStyle/>
        <a:p>
          <a:endParaRPr lang="en-US"/>
        </a:p>
      </dgm:t>
    </dgm:pt>
    <dgm:pt modelId="{45CFC551-1AD7-4E61-A853-7AD0C7B70F75}">
      <dgm:prSet/>
      <dgm:spPr/>
      <dgm:t>
        <a:bodyPr/>
        <a:lstStyle/>
        <a:p>
          <a:r>
            <a:rPr lang="sr-Latn-ME"/>
            <a:t>Pjesma je </a:t>
          </a:r>
          <a:r>
            <a:rPr lang="sr-Latn-ME" i="1"/>
            <a:t>fotografija sna.</a:t>
          </a:r>
          <a:endParaRPr lang="en-US"/>
        </a:p>
      </dgm:t>
    </dgm:pt>
    <dgm:pt modelId="{F8A293A4-AAAA-4879-AB7D-AA1839727CC2}" type="parTrans" cxnId="{40F8EDE5-96A4-4E80-9B82-C43B37C66D3C}">
      <dgm:prSet/>
      <dgm:spPr/>
      <dgm:t>
        <a:bodyPr/>
        <a:lstStyle/>
        <a:p>
          <a:endParaRPr lang="en-US"/>
        </a:p>
      </dgm:t>
    </dgm:pt>
    <dgm:pt modelId="{02A111CC-9632-4289-BE74-905608EF8995}" type="sibTrans" cxnId="{40F8EDE5-96A4-4E80-9B82-C43B37C66D3C}">
      <dgm:prSet/>
      <dgm:spPr/>
      <dgm:t>
        <a:bodyPr/>
        <a:lstStyle/>
        <a:p>
          <a:endParaRPr lang="en-US"/>
        </a:p>
      </dgm:t>
    </dgm:pt>
    <dgm:pt modelId="{3C933205-8294-4983-8058-ADCA0206261D}" type="pres">
      <dgm:prSet presAssocID="{04B5A783-86CB-4F67-8A60-A9D7E2C56012}" presName="vert0" presStyleCnt="0">
        <dgm:presLayoutVars>
          <dgm:dir/>
          <dgm:animOne val="branch"/>
          <dgm:animLvl val="lvl"/>
        </dgm:presLayoutVars>
      </dgm:prSet>
      <dgm:spPr/>
    </dgm:pt>
    <dgm:pt modelId="{AE3160CF-A609-42AE-8A4B-B60172DC5E05}" type="pres">
      <dgm:prSet presAssocID="{9C9454C3-3F1E-4EBA-9E33-EFF9DE59948F}" presName="thickLine" presStyleLbl="alignNode1" presStyleIdx="0" presStyleCnt="3"/>
      <dgm:spPr/>
    </dgm:pt>
    <dgm:pt modelId="{EFB0B46B-84C0-4302-ACF5-9CA831202C4E}" type="pres">
      <dgm:prSet presAssocID="{9C9454C3-3F1E-4EBA-9E33-EFF9DE59948F}" presName="horz1" presStyleCnt="0"/>
      <dgm:spPr/>
    </dgm:pt>
    <dgm:pt modelId="{7EB1E959-6A6C-47EA-8B27-EAB555970A80}" type="pres">
      <dgm:prSet presAssocID="{9C9454C3-3F1E-4EBA-9E33-EFF9DE59948F}" presName="tx1" presStyleLbl="revTx" presStyleIdx="0" presStyleCnt="3"/>
      <dgm:spPr/>
    </dgm:pt>
    <dgm:pt modelId="{6A018738-D210-466C-A390-B10800E51456}" type="pres">
      <dgm:prSet presAssocID="{9C9454C3-3F1E-4EBA-9E33-EFF9DE59948F}" presName="vert1" presStyleCnt="0"/>
      <dgm:spPr/>
    </dgm:pt>
    <dgm:pt modelId="{638BAE9D-F52B-421C-A1F7-4A27F3182747}" type="pres">
      <dgm:prSet presAssocID="{600489AE-17D7-4F4F-9E36-179F55220F50}" presName="thickLine" presStyleLbl="alignNode1" presStyleIdx="1" presStyleCnt="3"/>
      <dgm:spPr/>
    </dgm:pt>
    <dgm:pt modelId="{30A11C96-172F-4E41-AA6F-4EEBFB8AEA3A}" type="pres">
      <dgm:prSet presAssocID="{600489AE-17D7-4F4F-9E36-179F55220F50}" presName="horz1" presStyleCnt="0"/>
      <dgm:spPr/>
    </dgm:pt>
    <dgm:pt modelId="{0AA7E2DC-442F-4F4D-BE18-D5B808FCBC19}" type="pres">
      <dgm:prSet presAssocID="{600489AE-17D7-4F4F-9E36-179F55220F50}" presName="tx1" presStyleLbl="revTx" presStyleIdx="1" presStyleCnt="3"/>
      <dgm:spPr/>
    </dgm:pt>
    <dgm:pt modelId="{1310E53E-61AD-4BF6-B2FC-09DE6EE60FDB}" type="pres">
      <dgm:prSet presAssocID="{600489AE-17D7-4F4F-9E36-179F55220F50}" presName="vert1" presStyleCnt="0"/>
      <dgm:spPr/>
    </dgm:pt>
    <dgm:pt modelId="{75EC2AB1-63AA-4963-A97F-7FCB47AC7CEF}" type="pres">
      <dgm:prSet presAssocID="{45CFC551-1AD7-4E61-A853-7AD0C7B70F75}" presName="thickLine" presStyleLbl="alignNode1" presStyleIdx="2" presStyleCnt="3"/>
      <dgm:spPr/>
    </dgm:pt>
    <dgm:pt modelId="{C8666CF7-A092-4C0F-BF5F-D294BBE8640A}" type="pres">
      <dgm:prSet presAssocID="{45CFC551-1AD7-4E61-A853-7AD0C7B70F75}" presName="horz1" presStyleCnt="0"/>
      <dgm:spPr/>
    </dgm:pt>
    <dgm:pt modelId="{DDF33B06-5196-4192-8CD1-68CBB21E2070}" type="pres">
      <dgm:prSet presAssocID="{45CFC551-1AD7-4E61-A853-7AD0C7B70F75}" presName="tx1" presStyleLbl="revTx" presStyleIdx="2" presStyleCnt="3"/>
      <dgm:spPr/>
    </dgm:pt>
    <dgm:pt modelId="{D7E2042A-3142-43A4-8213-835EF4F60308}" type="pres">
      <dgm:prSet presAssocID="{45CFC551-1AD7-4E61-A853-7AD0C7B70F75}" presName="vert1" presStyleCnt="0"/>
      <dgm:spPr/>
    </dgm:pt>
  </dgm:ptLst>
  <dgm:cxnLst>
    <dgm:cxn modelId="{7FD94D26-DD30-4084-9AB4-F05003C89BBD}" type="presOf" srcId="{600489AE-17D7-4F4F-9E36-179F55220F50}" destId="{0AA7E2DC-442F-4F4D-BE18-D5B808FCBC19}" srcOrd="0" destOrd="0" presId="urn:microsoft.com/office/officeart/2008/layout/LinedList"/>
    <dgm:cxn modelId="{90EBE642-7D5B-451F-94CF-B214B90ED4B6}" type="presOf" srcId="{04B5A783-86CB-4F67-8A60-A9D7E2C56012}" destId="{3C933205-8294-4983-8058-ADCA0206261D}" srcOrd="0" destOrd="0" presId="urn:microsoft.com/office/officeart/2008/layout/LinedList"/>
    <dgm:cxn modelId="{312B1771-0C81-4123-97FC-29AF3FD2A533}" type="presOf" srcId="{9C9454C3-3F1E-4EBA-9E33-EFF9DE59948F}" destId="{7EB1E959-6A6C-47EA-8B27-EAB555970A80}" srcOrd="0" destOrd="0" presId="urn:microsoft.com/office/officeart/2008/layout/LinedList"/>
    <dgm:cxn modelId="{C86DE488-2555-47F0-98F6-66BD9571A01B}" srcId="{04B5A783-86CB-4F67-8A60-A9D7E2C56012}" destId="{600489AE-17D7-4F4F-9E36-179F55220F50}" srcOrd="1" destOrd="0" parTransId="{46B15784-94EE-4726-B002-EFFB97AF003D}" sibTransId="{892C5AB4-BB32-48A9-B59F-631A0A95FF6A}"/>
    <dgm:cxn modelId="{D0087B9D-5ECB-4A24-9ADF-D7EDB0AFE423}" type="presOf" srcId="{45CFC551-1AD7-4E61-A853-7AD0C7B70F75}" destId="{DDF33B06-5196-4192-8CD1-68CBB21E2070}" srcOrd="0" destOrd="0" presId="urn:microsoft.com/office/officeart/2008/layout/LinedList"/>
    <dgm:cxn modelId="{C16B0AAC-03C4-4BAD-8CB5-190615CD89B0}" srcId="{04B5A783-86CB-4F67-8A60-A9D7E2C56012}" destId="{9C9454C3-3F1E-4EBA-9E33-EFF9DE59948F}" srcOrd="0" destOrd="0" parTransId="{980BE89A-60F3-4F01-AA0D-5D689E158624}" sibTransId="{0FFEDBF4-5B25-4397-BCCC-63762F7C32CE}"/>
    <dgm:cxn modelId="{40F8EDE5-96A4-4E80-9B82-C43B37C66D3C}" srcId="{04B5A783-86CB-4F67-8A60-A9D7E2C56012}" destId="{45CFC551-1AD7-4E61-A853-7AD0C7B70F75}" srcOrd="2" destOrd="0" parTransId="{F8A293A4-AAAA-4879-AB7D-AA1839727CC2}" sibTransId="{02A111CC-9632-4289-BE74-905608EF8995}"/>
    <dgm:cxn modelId="{C1EB2314-619C-459D-91B1-C1C3A72FD186}" type="presParOf" srcId="{3C933205-8294-4983-8058-ADCA0206261D}" destId="{AE3160CF-A609-42AE-8A4B-B60172DC5E05}" srcOrd="0" destOrd="0" presId="urn:microsoft.com/office/officeart/2008/layout/LinedList"/>
    <dgm:cxn modelId="{C0CE0579-FDB7-47D5-B745-811A5F1FC401}" type="presParOf" srcId="{3C933205-8294-4983-8058-ADCA0206261D}" destId="{EFB0B46B-84C0-4302-ACF5-9CA831202C4E}" srcOrd="1" destOrd="0" presId="urn:microsoft.com/office/officeart/2008/layout/LinedList"/>
    <dgm:cxn modelId="{7E595151-095D-4948-B3D7-307F20365456}" type="presParOf" srcId="{EFB0B46B-84C0-4302-ACF5-9CA831202C4E}" destId="{7EB1E959-6A6C-47EA-8B27-EAB555970A80}" srcOrd="0" destOrd="0" presId="urn:microsoft.com/office/officeart/2008/layout/LinedList"/>
    <dgm:cxn modelId="{AC24DD95-9850-4673-959E-D0F21E11E1D7}" type="presParOf" srcId="{EFB0B46B-84C0-4302-ACF5-9CA831202C4E}" destId="{6A018738-D210-466C-A390-B10800E51456}" srcOrd="1" destOrd="0" presId="urn:microsoft.com/office/officeart/2008/layout/LinedList"/>
    <dgm:cxn modelId="{01E878C3-44EA-4677-9EB3-BCE9583715BA}" type="presParOf" srcId="{3C933205-8294-4983-8058-ADCA0206261D}" destId="{638BAE9D-F52B-421C-A1F7-4A27F3182747}" srcOrd="2" destOrd="0" presId="urn:microsoft.com/office/officeart/2008/layout/LinedList"/>
    <dgm:cxn modelId="{60D3907B-1ECC-423F-8457-072E177473E8}" type="presParOf" srcId="{3C933205-8294-4983-8058-ADCA0206261D}" destId="{30A11C96-172F-4E41-AA6F-4EEBFB8AEA3A}" srcOrd="3" destOrd="0" presId="urn:microsoft.com/office/officeart/2008/layout/LinedList"/>
    <dgm:cxn modelId="{48F353F7-83B2-456F-8433-C681EE1615C8}" type="presParOf" srcId="{30A11C96-172F-4E41-AA6F-4EEBFB8AEA3A}" destId="{0AA7E2DC-442F-4F4D-BE18-D5B808FCBC19}" srcOrd="0" destOrd="0" presId="urn:microsoft.com/office/officeart/2008/layout/LinedList"/>
    <dgm:cxn modelId="{9FCEFA31-61D1-4A3F-AC53-81489BF5B9FD}" type="presParOf" srcId="{30A11C96-172F-4E41-AA6F-4EEBFB8AEA3A}" destId="{1310E53E-61AD-4BF6-B2FC-09DE6EE60FDB}" srcOrd="1" destOrd="0" presId="urn:microsoft.com/office/officeart/2008/layout/LinedList"/>
    <dgm:cxn modelId="{492D3E86-562D-4C55-BA7D-4F942F2C6E0B}" type="presParOf" srcId="{3C933205-8294-4983-8058-ADCA0206261D}" destId="{75EC2AB1-63AA-4963-A97F-7FCB47AC7CEF}" srcOrd="4" destOrd="0" presId="urn:microsoft.com/office/officeart/2008/layout/LinedList"/>
    <dgm:cxn modelId="{F1179AA4-AEBF-4945-A5F9-FFF7F8AB93EE}" type="presParOf" srcId="{3C933205-8294-4983-8058-ADCA0206261D}" destId="{C8666CF7-A092-4C0F-BF5F-D294BBE8640A}" srcOrd="5" destOrd="0" presId="urn:microsoft.com/office/officeart/2008/layout/LinedList"/>
    <dgm:cxn modelId="{D89102F3-28F1-4B3D-8D39-A46D3D27539B}" type="presParOf" srcId="{C8666CF7-A092-4C0F-BF5F-D294BBE8640A}" destId="{DDF33B06-5196-4192-8CD1-68CBB21E2070}" srcOrd="0" destOrd="0" presId="urn:microsoft.com/office/officeart/2008/layout/LinedList"/>
    <dgm:cxn modelId="{DDCACF51-AD29-45D7-A4F6-75CB7B4A4F78}" type="presParOf" srcId="{C8666CF7-A092-4C0F-BF5F-D294BBE8640A}" destId="{D7E2042A-3142-43A4-8213-835EF4F603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B6C64-4879-4CE9-8F8B-D98E08F3092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27BB3C-E28B-4BB7-8194-4C34D760CC92}">
      <dgm:prSet custT="1"/>
      <dgm:spPr/>
      <dgm:t>
        <a:bodyPr/>
        <a:lstStyle/>
        <a:p>
          <a:r>
            <a:rPr lang="sr-Latn-ME" sz="4000" dirty="0"/>
            <a:t>- poricanje prolaznosti</a:t>
          </a:r>
          <a:endParaRPr lang="en-US" sz="4000" dirty="0"/>
        </a:p>
      </dgm:t>
    </dgm:pt>
    <dgm:pt modelId="{37E64F70-7CB6-4AE0-B726-67DDBB3E8A03}" type="parTrans" cxnId="{25BD9349-A4F7-40F1-85DD-4173130DDAF8}">
      <dgm:prSet/>
      <dgm:spPr/>
      <dgm:t>
        <a:bodyPr/>
        <a:lstStyle/>
        <a:p>
          <a:endParaRPr lang="en-US"/>
        </a:p>
      </dgm:t>
    </dgm:pt>
    <dgm:pt modelId="{7A2A3D6A-4931-48EE-92D0-BC0B4A72AA26}" type="sibTrans" cxnId="{25BD9349-A4F7-40F1-85DD-4173130DDAF8}">
      <dgm:prSet/>
      <dgm:spPr/>
      <dgm:t>
        <a:bodyPr/>
        <a:lstStyle/>
        <a:p>
          <a:endParaRPr lang="en-US"/>
        </a:p>
      </dgm:t>
    </dgm:pt>
    <dgm:pt modelId="{D643EBDC-3008-4F87-A30B-878FBBB91522}">
      <dgm:prSet custT="1"/>
      <dgm:spPr/>
      <dgm:t>
        <a:bodyPr/>
        <a:lstStyle/>
        <a:p>
          <a:r>
            <a:rPr lang="sr-Latn-ME" sz="5200" dirty="0"/>
            <a:t>- </a:t>
          </a:r>
          <a:r>
            <a:rPr lang="sr-Latn-ME" sz="4000" dirty="0"/>
            <a:t>nepriznavanje smrti</a:t>
          </a:r>
          <a:endParaRPr lang="en-US" sz="4000" dirty="0"/>
        </a:p>
      </dgm:t>
    </dgm:pt>
    <dgm:pt modelId="{F3F53115-9CE9-4EE2-ACF1-98844B252F31}" type="parTrans" cxnId="{65B7D8CE-EBC7-48DF-BA2E-DC645E325B5C}">
      <dgm:prSet/>
      <dgm:spPr/>
      <dgm:t>
        <a:bodyPr/>
        <a:lstStyle/>
        <a:p>
          <a:endParaRPr lang="en-US"/>
        </a:p>
      </dgm:t>
    </dgm:pt>
    <dgm:pt modelId="{D16BE7FC-B8C5-476E-9B69-4F9D0BEA2877}" type="sibTrans" cxnId="{65B7D8CE-EBC7-48DF-BA2E-DC645E325B5C}">
      <dgm:prSet/>
      <dgm:spPr/>
      <dgm:t>
        <a:bodyPr/>
        <a:lstStyle/>
        <a:p>
          <a:endParaRPr lang="en-US"/>
        </a:p>
      </dgm:t>
    </dgm:pt>
    <dgm:pt modelId="{7E0A9FC8-3491-4C7C-85D9-9C2185A677C5}">
      <dgm:prSet custT="1"/>
      <dgm:spPr/>
      <dgm:t>
        <a:bodyPr/>
        <a:lstStyle/>
        <a:p>
          <a:r>
            <a:rPr lang="sr-Latn-ME" sz="5200" dirty="0"/>
            <a:t>- </a:t>
          </a:r>
          <a:r>
            <a:rPr lang="sr-Latn-ME" sz="4000" dirty="0"/>
            <a:t>susreti i komunikacija s mrtvima</a:t>
          </a:r>
          <a:endParaRPr lang="en-US" sz="4000" dirty="0"/>
        </a:p>
      </dgm:t>
    </dgm:pt>
    <dgm:pt modelId="{49DD6F2B-DBAC-4D50-B6D1-6F75C30A8C2D}" type="parTrans" cxnId="{027FE455-E511-4803-A14F-64C57FA2D4C9}">
      <dgm:prSet/>
      <dgm:spPr/>
      <dgm:t>
        <a:bodyPr/>
        <a:lstStyle/>
        <a:p>
          <a:endParaRPr lang="en-US"/>
        </a:p>
      </dgm:t>
    </dgm:pt>
    <dgm:pt modelId="{2CB8A2F6-DE5B-491D-ABFD-CFAC07ACB10A}" type="sibTrans" cxnId="{027FE455-E511-4803-A14F-64C57FA2D4C9}">
      <dgm:prSet/>
      <dgm:spPr/>
      <dgm:t>
        <a:bodyPr/>
        <a:lstStyle/>
        <a:p>
          <a:endParaRPr lang="en-US"/>
        </a:p>
      </dgm:t>
    </dgm:pt>
    <dgm:pt modelId="{EC2A11EB-9671-48C4-93DF-D15E35C35F85}" type="pres">
      <dgm:prSet presAssocID="{C5BB6C64-4879-4CE9-8F8B-D98E08F3092C}" presName="vert0" presStyleCnt="0">
        <dgm:presLayoutVars>
          <dgm:dir/>
          <dgm:animOne val="branch"/>
          <dgm:animLvl val="lvl"/>
        </dgm:presLayoutVars>
      </dgm:prSet>
      <dgm:spPr/>
    </dgm:pt>
    <dgm:pt modelId="{5AEEE3D8-2C9F-4129-BCF8-3811B330B568}" type="pres">
      <dgm:prSet presAssocID="{8C27BB3C-E28B-4BB7-8194-4C34D760CC92}" presName="thickLine" presStyleLbl="alignNode1" presStyleIdx="0" presStyleCnt="3"/>
      <dgm:spPr/>
    </dgm:pt>
    <dgm:pt modelId="{D22BCC62-F4A4-48D0-A6F3-4D2C925332CA}" type="pres">
      <dgm:prSet presAssocID="{8C27BB3C-E28B-4BB7-8194-4C34D760CC92}" presName="horz1" presStyleCnt="0"/>
      <dgm:spPr/>
    </dgm:pt>
    <dgm:pt modelId="{A101C980-D019-40DC-A9A4-0175AFEFE767}" type="pres">
      <dgm:prSet presAssocID="{8C27BB3C-E28B-4BB7-8194-4C34D760CC92}" presName="tx1" presStyleLbl="revTx" presStyleIdx="0" presStyleCnt="3"/>
      <dgm:spPr/>
    </dgm:pt>
    <dgm:pt modelId="{272D3969-2519-4F18-BF2F-51E1DA7CB9DE}" type="pres">
      <dgm:prSet presAssocID="{8C27BB3C-E28B-4BB7-8194-4C34D760CC92}" presName="vert1" presStyleCnt="0"/>
      <dgm:spPr/>
    </dgm:pt>
    <dgm:pt modelId="{617DDB0A-F510-4D22-A5E1-53505FDB5F89}" type="pres">
      <dgm:prSet presAssocID="{D643EBDC-3008-4F87-A30B-878FBBB91522}" presName="thickLine" presStyleLbl="alignNode1" presStyleIdx="1" presStyleCnt="3"/>
      <dgm:spPr/>
    </dgm:pt>
    <dgm:pt modelId="{B36537D6-C6B0-43D4-9833-F0C2DFCF2D0E}" type="pres">
      <dgm:prSet presAssocID="{D643EBDC-3008-4F87-A30B-878FBBB91522}" presName="horz1" presStyleCnt="0"/>
      <dgm:spPr/>
    </dgm:pt>
    <dgm:pt modelId="{4D13355F-1588-4EA8-B6A1-DF23A3D499C7}" type="pres">
      <dgm:prSet presAssocID="{D643EBDC-3008-4F87-A30B-878FBBB91522}" presName="tx1" presStyleLbl="revTx" presStyleIdx="1" presStyleCnt="3"/>
      <dgm:spPr/>
    </dgm:pt>
    <dgm:pt modelId="{F1C21B92-34A0-44B3-A0F9-4765950B8091}" type="pres">
      <dgm:prSet presAssocID="{D643EBDC-3008-4F87-A30B-878FBBB91522}" presName="vert1" presStyleCnt="0"/>
      <dgm:spPr/>
    </dgm:pt>
    <dgm:pt modelId="{DC1BAA76-B6BB-4D95-80AE-52F105660DF4}" type="pres">
      <dgm:prSet presAssocID="{7E0A9FC8-3491-4C7C-85D9-9C2185A677C5}" presName="thickLine" presStyleLbl="alignNode1" presStyleIdx="2" presStyleCnt="3"/>
      <dgm:spPr/>
    </dgm:pt>
    <dgm:pt modelId="{DDB4FC9B-FB19-461D-B2E3-8D23E9F3EC46}" type="pres">
      <dgm:prSet presAssocID="{7E0A9FC8-3491-4C7C-85D9-9C2185A677C5}" presName="horz1" presStyleCnt="0"/>
      <dgm:spPr/>
    </dgm:pt>
    <dgm:pt modelId="{E105541D-E2D9-4384-B880-B1B6AB575BA2}" type="pres">
      <dgm:prSet presAssocID="{7E0A9FC8-3491-4C7C-85D9-9C2185A677C5}" presName="tx1" presStyleLbl="revTx" presStyleIdx="2" presStyleCnt="3"/>
      <dgm:spPr/>
    </dgm:pt>
    <dgm:pt modelId="{F20D19A9-58A6-416A-BEF9-335FD76405BE}" type="pres">
      <dgm:prSet presAssocID="{7E0A9FC8-3491-4C7C-85D9-9C2185A677C5}" presName="vert1" presStyleCnt="0"/>
      <dgm:spPr/>
    </dgm:pt>
  </dgm:ptLst>
  <dgm:cxnLst>
    <dgm:cxn modelId="{FB2EF23C-6863-43F0-9366-473C40D06573}" type="presOf" srcId="{8C27BB3C-E28B-4BB7-8194-4C34D760CC92}" destId="{A101C980-D019-40DC-A9A4-0175AFEFE767}" srcOrd="0" destOrd="0" presId="urn:microsoft.com/office/officeart/2008/layout/LinedList"/>
    <dgm:cxn modelId="{A2943B3F-EF1E-4C34-9C76-0DE90EAF19A6}" type="presOf" srcId="{7E0A9FC8-3491-4C7C-85D9-9C2185A677C5}" destId="{E105541D-E2D9-4384-B880-B1B6AB575BA2}" srcOrd="0" destOrd="0" presId="urn:microsoft.com/office/officeart/2008/layout/LinedList"/>
    <dgm:cxn modelId="{88BD5A49-9A34-4401-8051-C5B6182D1C75}" type="presOf" srcId="{C5BB6C64-4879-4CE9-8F8B-D98E08F3092C}" destId="{EC2A11EB-9671-48C4-93DF-D15E35C35F85}" srcOrd="0" destOrd="0" presId="urn:microsoft.com/office/officeart/2008/layout/LinedList"/>
    <dgm:cxn modelId="{25BD9349-A4F7-40F1-85DD-4173130DDAF8}" srcId="{C5BB6C64-4879-4CE9-8F8B-D98E08F3092C}" destId="{8C27BB3C-E28B-4BB7-8194-4C34D760CC92}" srcOrd="0" destOrd="0" parTransId="{37E64F70-7CB6-4AE0-B726-67DDBB3E8A03}" sibTransId="{7A2A3D6A-4931-48EE-92D0-BC0B4A72AA26}"/>
    <dgm:cxn modelId="{027FE455-E511-4803-A14F-64C57FA2D4C9}" srcId="{C5BB6C64-4879-4CE9-8F8B-D98E08F3092C}" destId="{7E0A9FC8-3491-4C7C-85D9-9C2185A677C5}" srcOrd="2" destOrd="0" parTransId="{49DD6F2B-DBAC-4D50-B6D1-6F75C30A8C2D}" sibTransId="{2CB8A2F6-DE5B-491D-ABFD-CFAC07ACB10A}"/>
    <dgm:cxn modelId="{8DAD77A1-AE92-44C3-8107-2530E97C0554}" type="presOf" srcId="{D643EBDC-3008-4F87-A30B-878FBBB91522}" destId="{4D13355F-1588-4EA8-B6A1-DF23A3D499C7}" srcOrd="0" destOrd="0" presId="urn:microsoft.com/office/officeart/2008/layout/LinedList"/>
    <dgm:cxn modelId="{65B7D8CE-EBC7-48DF-BA2E-DC645E325B5C}" srcId="{C5BB6C64-4879-4CE9-8F8B-D98E08F3092C}" destId="{D643EBDC-3008-4F87-A30B-878FBBB91522}" srcOrd="1" destOrd="0" parTransId="{F3F53115-9CE9-4EE2-ACF1-98844B252F31}" sibTransId="{D16BE7FC-B8C5-476E-9B69-4F9D0BEA2877}"/>
    <dgm:cxn modelId="{1495420C-3CBC-41CA-ABEA-C4C42C7130B4}" type="presParOf" srcId="{EC2A11EB-9671-48C4-93DF-D15E35C35F85}" destId="{5AEEE3D8-2C9F-4129-BCF8-3811B330B568}" srcOrd="0" destOrd="0" presId="urn:microsoft.com/office/officeart/2008/layout/LinedList"/>
    <dgm:cxn modelId="{D77AB7E7-57B0-47BD-9184-E8AC774C2AF6}" type="presParOf" srcId="{EC2A11EB-9671-48C4-93DF-D15E35C35F85}" destId="{D22BCC62-F4A4-48D0-A6F3-4D2C925332CA}" srcOrd="1" destOrd="0" presId="urn:microsoft.com/office/officeart/2008/layout/LinedList"/>
    <dgm:cxn modelId="{224BDDCB-A36B-4264-A96E-92FF2CFECC72}" type="presParOf" srcId="{D22BCC62-F4A4-48D0-A6F3-4D2C925332CA}" destId="{A101C980-D019-40DC-A9A4-0175AFEFE767}" srcOrd="0" destOrd="0" presId="urn:microsoft.com/office/officeart/2008/layout/LinedList"/>
    <dgm:cxn modelId="{5C5E98A9-8E60-4013-9C3F-A5CBFB4D9BEA}" type="presParOf" srcId="{D22BCC62-F4A4-48D0-A6F3-4D2C925332CA}" destId="{272D3969-2519-4F18-BF2F-51E1DA7CB9DE}" srcOrd="1" destOrd="0" presId="urn:microsoft.com/office/officeart/2008/layout/LinedList"/>
    <dgm:cxn modelId="{7D403ACD-3CCC-48D6-B759-366BA729DEAB}" type="presParOf" srcId="{EC2A11EB-9671-48C4-93DF-D15E35C35F85}" destId="{617DDB0A-F510-4D22-A5E1-53505FDB5F89}" srcOrd="2" destOrd="0" presId="urn:microsoft.com/office/officeart/2008/layout/LinedList"/>
    <dgm:cxn modelId="{602985E0-9B69-4F90-935D-2E26962F6466}" type="presParOf" srcId="{EC2A11EB-9671-48C4-93DF-D15E35C35F85}" destId="{B36537D6-C6B0-43D4-9833-F0C2DFCF2D0E}" srcOrd="3" destOrd="0" presId="urn:microsoft.com/office/officeart/2008/layout/LinedList"/>
    <dgm:cxn modelId="{FB08C8A6-53C7-42D1-A2F8-944974877134}" type="presParOf" srcId="{B36537D6-C6B0-43D4-9833-F0C2DFCF2D0E}" destId="{4D13355F-1588-4EA8-B6A1-DF23A3D499C7}" srcOrd="0" destOrd="0" presId="urn:microsoft.com/office/officeart/2008/layout/LinedList"/>
    <dgm:cxn modelId="{8C14D689-D4F1-4007-8ADE-2F63A0634957}" type="presParOf" srcId="{B36537D6-C6B0-43D4-9833-F0C2DFCF2D0E}" destId="{F1C21B92-34A0-44B3-A0F9-4765950B8091}" srcOrd="1" destOrd="0" presId="urn:microsoft.com/office/officeart/2008/layout/LinedList"/>
    <dgm:cxn modelId="{A7B6028F-8317-410E-B91C-3D4030AD73C5}" type="presParOf" srcId="{EC2A11EB-9671-48C4-93DF-D15E35C35F85}" destId="{DC1BAA76-B6BB-4D95-80AE-52F105660DF4}" srcOrd="4" destOrd="0" presId="urn:microsoft.com/office/officeart/2008/layout/LinedList"/>
    <dgm:cxn modelId="{B6B2E3A0-CAF1-4FBC-B18D-C7C61FB5BD11}" type="presParOf" srcId="{EC2A11EB-9671-48C4-93DF-D15E35C35F85}" destId="{DDB4FC9B-FB19-461D-B2E3-8D23E9F3EC46}" srcOrd="5" destOrd="0" presId="urn:microsoft.com/office/officeart/2008/layout/LinedList"/>
    <dgm:cxn modelId="{4388C7CC-46A9-47F1-BC3B-3F54CBB5878E}" type="presParOf" srcId="{DDB4FC9B-FB19-461D-B2E3-8D23E9F3EC46}" destId="{E105541D-E2D9-4384-B880-B1B6AB575BA2}" srcOrd="0" destOrd="0" presId="urn:microsoft.com/office/officeart/2008/layout/LinedList"/>
    <dgm:cxn modelId="{9C4DABB1-2FB3-4A45-8FB8-31C56BA1259D}" type="presParOf" srcId="{DDB4FC9B-FB19-461D-B2E3-8D23E9F3EC46}" destId="{F20D19A9-58A6-416A-BEF9-335FD76405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F67501-01FB-4D59-BB74-38A65FD382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A1D184-8FAC-4789-B1AD-84561338E637}">
      <dgm:prSet/>
      <dgm:spPr/>
      <dgm:t>
        <a:bodyPr/>
        <a:lstStyle/>
        <a:p>
          <a:r>
            <a:rPr lang="sr-Latn-ME"/>
            <a:t>- epifanija </a:t>
          </a:r>
          <a:endParaRPr lang="en-US"/>
        </a:p>
      </dgm:t>
    </dgm:pt>
    <dgm:pt modelId="{C921892D-5186-474C-B2DD-1E99290D2524}" type="parTrans" cxnId="{57A94DC7-AEBD-4D47-B360-AE63547C9135}">
      <dgm:prSet/>
      <dgm:spPr/>
      <dgm:t>
        <a:bodyPr/>
        <a:lstStyle/>
        <a:p>
          <a:endParaRPr lang="en-US"/>
        </a:p>
      </dgm:t>
    </dgm:pt>
    <dgm:pt modelId="{E790FAF0-DB56-4450-B0EF-72ABD5D777D6}" type="sibTrans" cxnId="{57A94DC7-AEBD-4D47-B360-AE63547C9135}">
      <dgm:prSet/>
      <dgm:spPr/>
      <dgm:t>
        <a:bodyPr/>
        <a:lstStyle/>
        <a:p>
          <a:endParaRPr lang="en-US"/>
        </a:p>
      </dgm:t>
    </dgm:pt>
    <dgm:pt modelId="{D62DB3F6-61E8-48A7-B799-8544F0706527}">
      <dgm:prSet/>
      <dgm:spPr/>
      <dgm:t>
        <a:bodyPr/>
        <a:lstStyle/>
        <a:p>
          <a:r>
            <a:rPr lang="sr-Latn-ME"/>
            <a:t>- auditivno i vizuelno</a:t>
          </a:r>
          <a:endParaRPr lang="en-US"/>
        </a:p>
      </dgm:t>
    </dgm:pt>
    <dgm:pt modelId="{0D227B95-3FB4-4A22-B62F-3B3DEC0A5B05}" type="parTrans" cxnId="{FD2CB966-3BC0-4040-8C0C-4E5DF0658928}">
      <dgm:prSet/>
      <dgm:spPr/>
      <dgm:t>
        <a:bodyPr/>
        <a:lstStyle/>
        <a:p>
          <a:endParaRPr lang="en-US"/>
        </a:p>
      </dgm:t>
    </dgm:pt>
    <dgm:pt modelId="{6B64FE82-DF2E-4BA7-8560-3019115440C0}" type="sibTrans" cxnId="{FD2CB966-3BC0-4040-8C0C-4E5DF0658928}">
      <dgm:prSet/>
      <dgm:spPr/>
      <dgm:t>
        <a:bodyPr/>
        <a:lstStyle/>
        <a:p>
          <a:endParaRPr lang="en-US"/>
        </a:p>
      </dgm:t>
    </dgm:pt>
    <dgm:pt modelId="{1AC97113-3FE3-46FE-A5BE-CDE83B38A369}">
      <dgm:prSet/>
      <dgm:spPr/>
      <dgm:t>
        <a:bodyPr/>
        <a:lstStyle/>
        <a:p>
          <a:r>
            <a:rPr lang="sr-Latn-ME"/>
            <a:t>-zemaljsko i kosmičko</a:t>
          </a:r>
          <a:endParaRPr lang="en-US"/>
        </a:p>
      </dgm:t>
    </dgm:pt>
    <dgm:pt modelId="{A2169C2F-8D2D-48CB-8E11-DC363392D507}" type="parTrans" cxnId="{8ACA0122-1463-445E-85AE-8710F20A68D2}">
      <dgm:prSet/>
      <dgm:spPr/>
      <dgm:t>
        <a:bodyPr/>
        <a:lstStyle/>
        <a:p>
          <a:endParaRPr lang="en-US"/>
        </a:p>
      </dgm:t>
    </dgm:pt>
    <dgm:pt modelId="{B2BDE9B7-5958-4251-A998-F48F698AE8BF}" type="sibTrans" cxnId="{8ACA0122-1463-445E-85AE-8710F20A68D2}">
      <dgm:prSet/>
      <dgm:spPr/>
      <dgm:t>
        <a:bodyPr/>
        <a:lstStyle/>
        <a:p>
          <a:endParaRPr lang="en-US"/>
        </a:p>
      </dgm:t>
    </dgm:pt>
    <dgm:pt modelId="{3B7A487B-7E4E-45B9-9B87-A3FA1623E5EC}">
      <dgm:prSet/>
      <dgm:spPr/>
      <dgm:t>
        <a:bodyPr/>
        <a:lstStyle/>
        <a:p>
          <a:r>
            <a:rPr lang="sr-Latn-ME"/>
            <a:t>- imaginarno i stvarno</a:t>
          </a:r>
          <a:endParaRPr lang="en-US"/>
        </a:p>
      </dgm:t>
    </dgm:pt>
    <dgm:pt modelId="{92EAC501-978C-4122-BD3B-C547B9C8DC92}" type="parTrans" cxnId="{DB1DCEF4-E992-4880-8CD1-23824DD210D7}">
      <dgm:prSet/>
      <dgm:spPr/>
      <dgm:t>
        <a:bodyPr/>
        <a:lstStyle/>
        <a:p>
          <a:endParaRPr lang="en-US"/>
        </a:p>
      </dgm:t>
    </dgm:pt>
    <dgm:pt modelId="{6CEDD2F0-35B8-4EA9-B2CF-B4A6DAC49A45}" type="sibTrans" cxnId="{DB1DCEF4-E992-4880-8CD1-23824DD210D7}">
      <dgm:prSet/>
      <dgm:spPr/>
      <dgm:t>
        <a:bodyPr/>
        <a:lstStyle/>
        <a:p>
          <a:endParaRPr lang="en-US"/>
        </a:p>
      </dgm:t>
    </dgm:pt>
    <dgm:pt modelId="{0822225D-608D-4B16-9293-04BF28C10BEB}">
      <dgm:prSet/>
      <dgm:spPr/>
      <dgm:t>
        <a:bodyPr/>
        <a:lstStyle/>
        <a:p>
          <a:r>
            <a:rPr lang="sr-Latn-ME"/>
            <a:t>- višestruka simbolika</a:t>
          </a:r>
          <a:endParaRPr lang="en-US"/>
        </a:p>
      </dgm:t>
    </dgm:pt>
    <dgm:pt modelId="{1A6BCCD8-37E3-499B-847E-F9BD109DD32A}" type="parTrans" cxnId="{CB5A95D8-B3B1-4CD6-8C8B-D6B229A7EE7E}">
      <dgm:prSet/>
      <dgm:spPr/>
      <dgm:t>
        <a:bodyPr/>
        <a:lstStyle/>
        <a:p>
          <a:endParaRPr lang="en-US"/>
        </a:p>
      </dgm:t>
    </dgm:pt>
    <dgm:pt modelId="{3DC1E3AD-1EA5-44C8-89D6-A4F5AC80B22B}" type="sibTrans" cxnId="{CB5A95D8-B3B1-4CD6-8C8B-D6B229A7EE7E}">
      <dgm:prSet/>
      <dgm:spPr/>
      <dgm:t>
        <a:bodyPr/>
        <a:lstStyle/>
        <a:p>
          <a:endParaRPr lang="en-US"/>
        </a:p>
      </dgm:t>
    </dgm:pt>
    <dgm:pt modelId="{069DD525-B2A6-4EC1-B4E6-AF720E794143}" type="pres">
      <dgm:prSet presAssocID="{D7F67501-01FB-4D59-BB74-38A65FD382EB}" presName="linear" presStyleCnt="0">
        <dgm:presLayoutVars>
          <dgm:dir/>
          <dgm:animLvl val="lvl"/>
          <dgm:resizeHandles val="exact"/>
        </dgm:presLayoutVars>
      </dgm:prSet>
      <dgm:spPr/>
    </dgm:pt>
    <dgm:pt modelId="{865E159E-B46F-4095-90F1-362B2539D224}" type="pres">
      <dgm:prSet presAssocID="{93A1D184-8FAC-4789-B1AD-84561338E637}" presName="parentLin" presStyleCnt="0"/>
      <dgm:spPr/>
    </dgm:pt>
    <dgm:pt modelId="{F45A97DF-9FBA-4B23-A91A-97670F81D889}" type="pres">
      <dgm:prSet presAssocID="{93A1D184-8FAC-4789-B1AD-84561338E637}" presName="parentLeftMargin" presStyleLbl="node1" presStyleIdx="0" presStyleCnt="5"/>
      <dgm:spPr/>
    </dgm:pt>
    <dgm:pt modelId="{A45A22B8-AA7E-492D-A57C-AD8E9A3E8580}" type="pres">
      <dgm:prSet presAssocID="{93A1D184-8FAC-4789-B1AD-84561338E63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DEDEC9-EC73-4A5D-948C-CCC6313C8EC1}" type="pres">
      <dgm:prSet presAssocID="{93A1D184-8FAC-4789-B1AD-84561338E637}" presName="negativeSpace" presStyleCnt="0"/>
      <dgm:spPr/>
    </dgm:pt>
    <dgm:pt modelId="{1C07978B-F838-444F-80CE-473EDE1B1F4E}" type="pres">
      <dgm:prSet presAssocID="{93A1D184-8FAC-4789-B1AD-84561338E637}" presName="childText" presStyleLbl="conFgAcc1" presStyleIdx="0" presStyleCnt="5">
        <dgm:presLayoutVars>
          <dgm:bulletEnabled val="1"/>
        </dgm:presLayoutVars>
      </dgm:prSet>
      <dgm:spPr/>
    </dgm:pt>
    <dgm:pt modelId="{E5E620EC-52B2-4A00-969E-5ED8722BEDC6}" type="pres">
      <dgm:prSet presAssocID="{E790FAF0-DB56-4450-B0EF-72ABD5D777D6}" presName="spaceBetweenRectangles" presStyleCnt="0"/>
      <dgm:spPr/>
    </dgm:pt>
    <dgm:pt modelId="{E905A1C3-F4F0-4FD8-8655-13E470E643E4}" type="pres">
      <dgm:prSet presAssocID="{D62DB3F6-61E8-48A7-B799-8544F0706527}" presName="parentLin" presStyleCnt="0"/>
      <dgm:spPr/>
    </dgm:pt>
    <dgm:pt modelId="{ADFB4518-226C-4264-9D26-D48774D2399E}" type="pres">
      <dgm:prSet presAssocID="{D62DB3F6-61E8-48A7-B799-8544F0706527}" presName="parentLeftMargin" presStyleLbl="node1" presStyleIdx="0" presStyleCnt="5"/>
      <dgm:spPr/>
    </dgm:pt>
    <dgm:pt modelId="{509BAC6E-CF51-4C6E-8D99-287332D058D2}" type="pres">
      <dgm:prSet presAssocID="{D62DB3F6-61E8-48A7-B799-8544F07065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9BA3DA-151F-4005-919E-66D042482D09}" type="pres">
      <dgm:prSet presAssocID="{D62DB3F6-61E8-48A7-B799-8544F0706527}" presName="negativeSpace" presStyleCnt="0"/>
      <dgm:spPr/>
    </dgm:pt>
    <dgm:pt modelId="{B682CAFC-D402-401F-85F6-4F94F3A278E5}" type="pres">
      <dgm:prSet presAssocID="{D62DB3F6-61E8-48A7-B799-8544F0706527}" presName="childText" presStyleLbl="conFgAcc1" presStyleIdx="1" presStyleCnt="5">
        <dgm:presLayoutVars>
          <dgm:bulletEnabled val="1"/>
        </dgm:presLayoutVars>
      </dgm:prSet>
      <dgm:spPr/>
    </dgm:pt>
    <dgm:pt modelId="{8D71456F-F544-422C-B160-DEE4B3862C39}" type="pres">
      <dgm:prSet presAssocID="{6B64FE82-DF2E-4BA7-8560-3019115440C0}" presName="spaceBetweenRectangles" presStyleCnt="0"/>
      <dgm:spPr/>
    </dgm:pt>
    <dgm:pt modelId="{B519D190-4C8C-4D8C-A00E-C903A241653A}" type="pres">
      <dgm:prSet presAssocID="{1AC97113-3FE3-46FE-A5BE-CDE83B38A369}" presName="parentLin" presStyleCnt="0"/>
      <dgm:spPr/>
    </dgm:pt>
    <dgm:pt modelId="{2C31F0A6-441C-48E6-B6B1-21CDF6944266}" type="pres">
      <dgm:prSet presAssocID="{1AC97113-3FE3-46FE-A5BE-CDE83B38A369}" presName="parentLeftMargin" presStyleLbl="node1" presStyleIdx="1" presStyleCnt="5"/>
      <dgm:spPr/>
    </dgm:pt>
    <dgm:pt modelId="{46C59A69-1349-43A5-B77D-69516617B6E7}" type="pres">
      <dgm:prSet presAssocID="{1AC97113-3FE3-46FE-A5BE-CDE83B38A36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A1646C0-7749-40CA-95AB-73AA9A245C70}" type="pres">
      <dgm:prSet presAssocID="{1AC97113-3FE3-46FE-A5BE-CDE83B38A369}" presName="negativeSpace" presStyleCnt="0"/>
      <dgm:spPr/>
    </dgm:pt>
    <dgm:pt modelId="{6EF007D1-A1CC-47F9-82B3-814FD1549B05}" type="pres">
      <dgm:prSet presAssocID="{1AC97113-3FE3-46FE-A5BE-CDE83B38A369}" presName="childText" presStyleLbl="conFgAcc1" presStyleIdx="2" presStyleCnt="5">
        <dgm:presLayoutVars>
          <dgm:bulletEnabled val="1"/>
        </dgm:presLayoutVars>
      </dgm:prSet>
      <dgm:spPr/>
    </dgm:pt>
    <dgm:pt modelId="{97C0F9EB-D6CD-4E41-A37B-F3C0D8607974}" type="pres">
      <dgm:prSet presAssocID="{B2BDE9B7-5958-4251-A998-F48F698AE8BF}" presName="spaceBetweenRectangles" presStyleCnt="0"/>
      <dgm:spPr/>
    </dgm:pt>
    <dgm:pt modelId="{90087332-4F10-4C8F-ABC6-7A00547EFD60}" type="pres">
      <dgm:prSet presAssocID="{3B7A487B-7E4E-45B9-9B87-A3FA1623E5EC}" presName="parentLin" presStyleCnt="0"/>
      <dgm:spPr/>
    </dgm:pt>
    <dgm:pt modelId="{8AE8AEAF-F024-4BAB-9539-59DD0FF80AC8}" type="pres">
      <dgm:prSet presAssocID="{3B7A487B-7E4E-45B9-9B87-A3FA1623E5EC}" presName="parentLeftMargin" presStyleLbl="node1" presStyleIdx="2" presStyleCnt="5"/>
      <dgm:spPr/>
    </dgm:pt>
    <dgm:pt modelId="{D2AFE851-EC2C-4FF5-80B2-2531795B60FE}" type="pres">
      <dgm:prSet presAssocID="{3B7A487B-7E4E-45B9-9B87-A3FA1623E5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C6ABD73-3BB7-44CB-825F-DF2580674236}" type="pres">
      <dgm:prSet presAssocID="{3B7A487B-7E4E-45B9-9B87-A3FA1623E5EC}" presName="negativeSpace" presStyleCnt="0"/>
      <dgm:spPr/>
    </dgm:pt>
    <dgm:pt modelId="{7A790449-D188-42A7-82A1-6EC2DDE7C645}" type="pres">
      <dgm:prSet presAssocID="{3B7A487B-7E4E-45B9-9B87-A3FA1623E5EC}" presName="childText" presStyleLbl="conFgAcc1" presStyleIdx="3" presStyleCnt="5">
        <dgm:presLayoutVars>
          <dgm:bulletEnabled val="1"/>
        </dgm:presLayoutVars>
      </dgm:prSet>
      <dgm:spPr/>
    </dgm:pt>
    <dgm:pt modelId="{DF8A22FE-8F48-4458-9B6F-83986EA03289}" type="pres">
      <dgm:prSet presAssocID="{6CEDD2F0-35B8-4EA9-B2CF-B4A6DAC49A45}" presName="spaceBetweenRectangles" presStyleCnt="0"/>
      <dgm:spPr/>
    </dgm:pt>
    <dgm:pt modelId="{8D3B6F56-1F0D-461E-94B5-68E8E0573471}" type="pres">
      <dgm:prSet presAssocID="{0822225D-608D-4B16-9293-04BF28C10BEB}" presName="parentLin" presStyleCnt="0"/>
      <dgm:spPr/>
    </dgm:pt>
    <dgm:pt modelId="{4D7189F3-A584-4ECE-A74D-A0BD3F94349B}" type="pres">
      <dgm:prSet presAssocID="{0822225D-608D-4B16-9293-04BF28C10BEB}" presName="parentLeftMargin" presStyleLbl="node1" presStyleIdx="3" presStyleCnt="5"/>
      <dgm:spPr/>
    </dgm:pt>
    <dgm:pt modelId="{6CF725B0-CCDF-4DC2-AD73-41ECF0E38FEC}" type="pres">
      <dgm:prSet presAssocID="{0822225D-608D-4B16-9293-04BF28C10BE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B7A764A-6C9D-49F7-A70F-BEE3AACB3DF2}" type="pres">
      <dgm:prSet presAssocID="{0822225D-608D-4B16-9293-04BF28C10BEB}" presName="negativeSpace" presStyleCnt="0"/>
      <dgm:spPr/>
    </dgm:pt>
    <dgm:pt modelId="{3FBB39FC-0F13-4332-9B87-567D8EB9D418}" type="pres">
      <dgm:prSet presAssocID="{0822225D-608D-4B16-9293-04BF28C10B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7424204-17C2-4C8A-BC79-9ABA842B9361}" type="presOf" srcId="{93A1D184-8FAC-4789-B1AD-84561338E637}" destId="{F45A97DF-9FBA-4B23-A91A-97670F81D889}" srcOrd="0" destOrd="0" presId="urn:microsoft.com/office/officeart/2005/8/layout/list1"/>
    <dgm:cxn modelId="{5508D804-980D-48E7-BE30-59EAD14114A5}" type="presOf" srcId="{1AC97113-3FE3-46FE-A5BE-CDE83B38A369}" destId="{2C31F0A6-441C-48E6-B6B1-21CDF6944266}" srcOrd="0" destOrd="0" presId="urn:microsoft.com/office/officeart/2005/8/layout/list1"/>
    <dgm:cxn modelId="{8ACA0122-1463-445E-85AE-8710F20A68D2}" srcId="{D7F67501-01FB-4D59-BB74-38A65FD382EB}" destId="{1AC97113-3FE3-46FE-A5BE-CDE83B38A369}" srcOrd="2" destOrd="0" parTransId="{A2169C2F-8D2D-48CB-8E11-DC363392D507}" sibTransId="{B2BDE9B7-5958-4251-A998-F48F698AE8BF}"/>
    <dgm:cxn modelId="{FD2CB966-3BC0-4040-8C0C-4E5DF0658928}" srcId="{D7F67501-01FB-4D59-BB74-38A65FD382EB}" destId="{D62DB3F6-61E8-48A7-B799-8544F0706527}" srcOrd="1" destOrd="0" parTransId="{0D227B95-3FB4-4A22-B62F-3B3DEC0A5B05}" sibTransId="{6B64FE82-DF2E-4BA7-8560-3019115440C0}"/>
    <dgm:cxn modelId="{C1576C68-5C79-477D-B34F-3FBE5391F0D6}" type="presOf" srcId="{D62DB3F6-61E8-48A7-B799-8544F0706527}" destId="{ADFB4518-226C-4264-9D26-D48774D2399E}" srcOrd="0" destOrd="0" presId="urn:microsoft.com/office/officeart/2005/8/layout/list1"/>
    <dgm:cxn modelId="{7A2FFA53-8771-4369-B3F2-B034C14C22F6}" type="presOf" srcId="{D62DB3F6-61E8-48A7-B799-8544F0706527}" destId="{509BAC6E-CF51-4C6E-8D99-287332D058D2}" srcOrd="1" destOrd="0" presId="urn:microsoft.com/office/officeart/2005/8/layout/list1"/>
    <dgm:cxn modelId="{36836A54-05A0-4CA4-933C-F84F714AD205}" type="presOf" srcId="{3B7A487B-7E4E-45B9-9B87-A3FA1623E5EC}" destId="{D2AFE851-EC2C-4FF5-80B2-2531795B60FE}" srcOrd="1" destOrd="0" presId="urn:microsoft.com/office/officeart/2005/8/layout/list1"/>
    <dgm:cxn modelId="{8E2ECC75-5353-4CD8-B812-B0C44DD13750}" type="presOf" srcId="{0822225D-608D-4B16-9293-04BF28C10BEB}" destId="{4D7189F3-A584-4ECE-A74D-A0BD3F94349B}" srcOrd="0" destOrd="0" presId="urn:microsoft.com/office/officeart/2005/8/layout/list1"/>
    <dgm:cxn modelId="{6D7D1F5A-4D0C-4A99-8E80-10173FD27A1C}" type="presOf" srcId="{0822225D-608D-4B16-9293-04BF28C10BEB}" destId="{6CF725B0-CCDF-4DC2-AD73-41ECF0E38FEC}" srcOrd="1" destOrd="0" presId="urn:microsoft.com/office/officeart/2005/8/layout/list1"/>
    <dgm:cxn modelId="{A3391D8B-14CB-4BBC-990E-34E386214DE9}" type="presOf" srcId="{93A1D184-8FAC-4789-B1AD-84561338E637}" destId="{A45A22B8-AA7E-492D-A57C-AD8E9A3E8580}" srcOrd="1" destOrd="0" presId="urn:microsoft.com/office/officeart/2005/8/layout/list1"/>
    <dgm:cxn modelId="{FA435795-36A3-4586-8A49-1CDB263EA70C}" type="presOf" srcId="{3B7A487B-7E4E-45B9-9B87-A3FA1623E5EC}" destId="{8AE8AEAF-F024-4BAB-9539-59DD0FF80AC8}" srcOrd="0" destOrd="0" presId="urn:microsoft.com/office/officeart/2005/8/layout/list1"/>
    <dgm:cxn modelId="{57A94DC7-AEBD-4D47-B360-AE63547C9135}" srcId="{D7F67501-01FB-4D59-BB74-38A65FD382EB}" destId="{93A1D184-8FAC-4789-B1AD-84561338E637}" srcOrd="0" destOrd="0" parTransId="{C921892D-5186-474C-B2DD-1E99290D2524}" sibTransId="{E790FAF0-DB56-4450-B0EF-72ABD5D777D6}"/>
    <dgm:cxn modelId="{153FA9C9-819D-47EC-BA85-EC9A3E754763}" type="presOf" srcId="{1AC97113-3FE3-46FE-A5BE-CDE83B38A369}" destId="{46C59A69-1349-43A5-B77D-69516617B6E7}" srcOrd="1" destOrd="0" presId="urn:microsoft.com/office/officeart/2005/8/layout/list1"/>
    <dgm:cxn modelId="{CB5A95D8-B3B1-4CD6-8C8B-D6B229A7EE7E}" srcId="{D7F67501-01FB-4D59-BB74-38A65FD382EB}" destId="{0822225D-608D-4B16-9293-04BF28C10BEB}" srcOrd="4" destOrd="0" parTransId="{1A6BCCD8-37E3-499B-847E-F9BD109DD32A}" sibTransId="{3DC1E3AD-1EA5-44C8-89D6-A4F5AC80B22B}"/>
    <dgm:cxn modelId="{32288BE4-E509-466F-950C-2AE6AE68F0CB}" type="presOf" srcId="{D7F67501-01FB-4D59-BB74-38A65FD382EB}" destId="{069DD525-B2A6-4EC1-B4E6-AF720E794143}" srcOrd="0" destOrd="0" presId="urn:microsoft.com/office/officeart/2005/8/layout/list1"/>
    <dgm:cxn modelId="{DB1DCEF4-E992-4880-8CD1-23824DD210D7}" srcId="{D7F67501-01FB-4D59-BB74-38A65FD382EB}" destId="{3B7A487B-7E4E-45B9-9B87-A3FA1623E5EC}" srcOrd="3" destOrd="0" parTransId="{92EAC501-978C-4122-BD3B-C547B9C8DC92}" sibTransId="{6CEDD2F0-35B8-4EA9-B2CF-B4A6DAC49A45}"/>
    <dgm:cxn modelId="{33E4207E-16C9-47E2-A0F3-5641439AE8B1}" type="presParOf" srcId="{069DD525-B2A6-4EC1-B4E6-AF720E794143}" destId="{865E159E-B46F-4095-90F1-362B2539D224}" srcOrd="0" destOrd="0" presId="urn:microsoft.com/office/officeart/2005/8/layout/list1"/>
    <dgm:cxn modelId="{BDBCE8C9-DDAD-411C-A2FD-67B5C51A59E6}" type="presParOf" srcId="{865E159E-B46F-4095-90F1-362B2539D224}" destId="{F45A97DF-9FBA-4B23-A91A-97670F81D889}" srcOrd="0" destOrd="0" presId="urn:microsoft.com/office/officeart/2005/8/layout/list1"/>
    <dgm:cxn modelId="{D6309982-8D4E-44AD-B557-6AA44749AB21}" type="presParOf" srcId="{865E159E-B46F-4095-90F1-362B2539D224}" destId="{A45A22B8-AA7E-492D-A57C-AD8E9A3E8580}" srcOrd="1" destOrd="0" presId="urn:microsoft.com/office/officeart/2005/8/layout/list1"/>
    <dgm:cxn modelId="{98D8A4DB-8475-4CCE-A398-BB4FB9557318}" type="presParOf" srcId="{069DD525-B2A6-4EC1-B4E6-AF720E794143}" destId="{5BDEDEC9-EC73-4A5D-948C-CCC6313C8EC1}" srcOrd="1" destOrd="0" presId="urn:microsoft.com/office/officeart/2005/8/layout/list1"/>
    <dgm:cxn modelId="{84AA60DC-A2CD-495D-920E-2AC1A5B922FD}" type="presParOf" srcId="{069DD525-B2A6-4EC1-B4E6-AF720E794143}" destId="{1C07978B-F838-444F-80CE-473EDE1B1F4E}" srcOrd="2" destOrd="0" presId="urn:microsoft.com/office/officeart/2005/8/layout/list1"/>
    <dgm:cxn modelId="{A375EDE5-4961-4058-8757-290EC4BE3DD5}" type="presParOf" srcId="{069DD525-B2A6-4EC1-B4E6-AF720E794143}" destId="{E5E620EC-52B2-4A00-969E-5ED8722BEDC6}" srcOrd="3" destOrd="0" presId="urn:microsoft.com/office/officeart/2005/8/layout/list1"/>
    <dgm:cxn modelId="{5679C7CB-37FA-4050-9230-04380BFC0F65}" type="presParOf" srcId="{069DD525-B2A6-4EC1-B4E6-AF720E794143}" destId="{E905A1C3-F4F0-4FD8-8655-13E470E643E4}" srcOrd="4" destOrd="0" presId="urn:microsoft.com/office/officeart/2005/8/layout/list1"/>
    <dgm:cxn modelId="{215E31DF-A6D8-4037-A79E-C8E377BC56F4}" type="presParOf" srcId="{E905A1C3-F4F0-4FD8-8655-13E470E643E4}" destId="{ADFB4518-226C-4264-9D26-D48774D2399E}" srcOrd="0" destOrd="0" presId="urn:microsoft.com/office/officeart/2005/8/layout/list1"/>
    <dgm:cxn modelId="{4466176E-F68E-46BE-9CE5-12ECD0700927}" type="presParOf" srcId="{E905A1C3-F4F0-4FD8-8655-13E470E643E4}" destId="{509BAC6E-CF51-4C6E-8D99-287332D058D2}" srcOrd="1" destOrd="0" presId="urn:microsoft.com/office/officeart/2005/8/layout/list1"/>
    <dgm:cxn modelId="{2D566712-BDB3-4AC7-9C94-43051497441B}" type="presParOf" srcId="{069DD525-B2A6-4EC1-B4E6-AF720E794143}" destId="{469BA3DA-151F-4005-919E-66D042482D09}" srcOrd="5" destOrd="0" presId="urn:microsoft.com/office/officeart/2005/8/layout/list1"/>
    <dgm:cxn modelId="{0592B6E7-0209-4F1D-9DEA-0C40757AF982}" type="presParOf" srcId="{069DD525-B2A6-4EC1-B4E6-AF720E794143}" destId="{B682CAFC-D402-401F-85F6-4F94F3A278E5}" srcOrd="6" destOrd="0" presId="urn:microsoft.com/office/officeart/2005/8/layout/list1"/>
    <dgm:cxn modelId="{4D405329-5FA0-4567-A91A-2CA65F5569FF}" type="presParOf" srcId="{069DD525-B2A6-4EC1-B4E6-AF720E794143}" destId="{8D71456F-F544-422C-B160-DEE4B3862C39}" srcOrd="7" destOrd="0" presId="urn:microsoft.com/office/officeart/2005/8/layout/list1"/>
    <dgm:cxn modelId="{73FABBCC-4B12-404F-A644-C0F7604D82D5}" type="presParOf" srcId="{069DD525-B2A6-4EC1-B4E6-AF720E794143}" destId="{B519D190-4C8C-4D8C-A00E-C903A241653A}" srcOrd="8" destOrd="0" presId="urn:microsoft.com/office/officeart/2005/8/layout/list1"/>
    <dgm:cxn modelId="{1943C8C1-CD9F-4BE8-8BDB-0070BB8A5537}" type="presParOf" srcId="{B519D190-4C8C-4D8C-A00E-C903A241653A}" destId="{2C31F0A6-441C-48E6-B6B1-21CDF6944266}" srcOrd="0" destOrd="0" presId="urn:microsoft.com/office/officeart/2005/8/layout/list1"/>
    <dgm:cxn modelId="{127DB993-60FB-4E9B-A12A-7CA932FEA88D}" type="presParOf" srcId="{B519D190-4C8C-4D8C-A00E-C903A241653A}" destId="{46C59A69-1349-43A5-B77D-69516617B6E7}" srcOrd="1" destOrd="0" presId="urn:microsoft.com/office/officeart/2005/8/layout/list1"/>
    <dgm:cxn modelId="{12DE9DF9-0E85-4C2E-BF38-E1609C26CB8E}" type="presParOf" srcId="{069DD525-B2A6-4EC1-B4E6-AF720E794143}" destId="{5A1646C0-7749-40CA-95AB-73AA9A245C70}" srcOrd="9" destOrd="0" presId="urn:microsoft.com/office/officeart/2005/8/layout/list1"/>
    <dgm:cxn modelId="{610BEE32-7733-4303-B0F4-AC4405357904}" type="presParOf" srcId="{069DD525-B2A6-4EC1-B4E6-AF720E794143}" destId="{6EF007D1-A1CC-47F9-82B3-814FD1549B05}" srcOrd="10" destOrd="0" presId="urn:microsoft.com/office/officeart/2005/8/layout/list1"/>
    <dgm:cxn modelId="{0031C422-A6E1-40CA-8E83-8B31A794688B}" type="presParOf" srcId="{069DD525-B2A6-4EC1-B4E6-AF720E794143}" destId="{97C0F9EB-D6CD-4E41-A37B-F3C0D8607974}" srcOrd="11" destOrd="0" presId="urn:microsoft.com/office/officeart/2005/8/layout/list1"/>
    <dgm:cxn modelId="{303A78D4-FCFE-4AF6-A3B7-18D13E992F55}" type="presParOf" srcId="{069DD525-B2A6-4EC1-B4E6-AF720E794143}" destId="{90087332-4F10-4C8F-ABC6-7A00547EFD60}" srcOrd="12" destOrd="0" presId="urn:microsoft.com/office/officeart/2005/8/layout/list1"/>
    <dgm:cxn modelId="{2CCDC19B-F47F-4F70-B175-BB842428285B}" type="presParOf" srcId="{90087332-4F10-4C8F-ABC6-7A00547EFD60}" destId="{8AE8AEAF-F024-4BAB-9539-59DD0FF80AC8}" srcOrd="0" destOrd="0" presId="urn:microsoft.com/office/officeart/2005/8/layout/list1"/>
    <dgm:cxn modelId="{9B5D6E02-0ADC-4D7B-B726-D95355D255E4}" type="presParOf" srcId="{90087332-4F10-4C8F-ABC6-7A00547EFD60}" destId="{D2AFE851-EC2C-4FF5-80B2-2531795B60FE}" srcOrd="1" destOrd="0" presId="urn:microsoft.com/office/officeart/2005/8/layout/list1"/>
    <dgm:cxn modelId="{1A287F2C-5D0B-4F6D-A13A-329B5194470B}" type="presParOf" srcId="{069DD525-B2A6-4EC1-B4E6-AF720E794143}" destId="{CC6ABD73-3BB7-44CB-825F-DF2580674236}" srcOrd="13" destOrd="0" presId="urn:microsoft.com/office/officeart/2005/8/layout/list1"/>
    <dgm:cxn modelId="{B331915D-1633-46EE-8120-35813804F8A7}" type="presParOf" srcId="{069DD525-B2A6-4EC1-B4E6-AF720E794143}" destId="{7A790449-D188-42A7-82A1-6EC2DDE7C645}" srcOrd="14" destOrd="0" presId="urn:microsoft.com/office/officeart/2005/8/layout/list1"/>
    <dgm:cxn modelId="{3323B573-C1E4-4C53-B8DD-C9F809C9DA36}" type="presParOf" srcId="{069DD525-B2A6-4EC1-B4E6-AF720E794143}" destId="{DF8A22FE-8F48-4458-9B6F-83986EA03289}" srcOrd="15" destOrd="0" presId="urn:microsoft.com/office/officeart/2005/8/layout/list1"/>
    <dgm:cxn modelId="{4D15EB8D-B966-48D4-9819-7EAE1AB30A6B}" type="presParOf" srcId="{069DD525-B2A6-4EC1-B4E6-AF720E794143}" destId="{8D3B6F56-1F0D-461E-94B5-68E8E0573471}" srcOrd="16" destOrd="0" presId="urn:microsoft.com/office/officeart/2005/8/layout/list1"/>
    <dgm:cxn modelId="{22878D24-5359-4F7E-A39B-15E8A2922C78}" type="presParOf" srcId="{8D3B6F56-1F0D-461E-94B5-68E8E0573471}" destId="{4D7189F3-A584-4ECE-A74D-A0BD3F94349B}" srcOrd="0" destOrd="0" presId="urn:microsoft.com/office/officeart/2005/8/layout/list1"/>
    <dgm:cxn modelId="{5A8389AC-20FF-4AD8-8A5C-BF0394CC1857}" type="presParOf" srcId="{8D3B6F56-1F0D-461E-94B5-68E8E0573471}" destId="{6CF725B0-CCDF-4DC2-AD73-41ECF0E38FEC}" srcOrd="1" destOrd="0" presId="urn:microsoft.com/office/officeart/2005/8/layout/list1"/>
    <dgm:cxn modelId="{CECF25AE-32AF-48DE-9E4A-23AC2E91FED1}" type="presParOf" srcId="{069DD525-B2A6-4EC1-B4E6-AF720E794143}" destId="{3B7A764A-6C9D-49F7-A70F-BEE3AACB3DF2}" srcOrd="17" destOrd="0" presId="urn:microsoft.com/office/officeart/2005/8/layout/list1"/>
    <dgm:cxn modelId="{D09EA73F-156D-4592-BEB0-2093CDE75AA5}" type="presParOf" srcId="{069DD525-B2A6-4EC1-B4E6-AF720E794143}" destId="{3FBB39FC-0F13-4332-9B87-567D8EB9D4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160CF-A609-42AE-8A4B-B60172DC5E05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1E959-6A6C-47EA-8B27-EAB555970A80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i="1" kern="1200" dirty="0"/>
            <a:t>Kome se god desilo da mu je cela stvarnost u jednom velikom času postavila crn, ogroman upitnik, pun bezizlaznog očaja i ironije, taj, makar i ne znajući poverljivo se ogrće snom. (O nadrealizmu iz mog života)</a:t>
          </a:r>
          <a:endParaRPr lang="en-US" sz="2400" kern="1200" dirty="0"/>
        </a:p>
      </dsp:txBody>
      <dsp:txXfrm>
        <a:off x="0" y="2758"/>
        <a:ext cx="6797675" cy="1881464"/>
      </dsp:txXfrm>
    </dsp:sp>
    <dsp:sp modelId="{638BAE9D-F52B-421C-A1F7-4A27F3182747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7E2DC-442F-4F4D-BE18-D5B808FCBC19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i="1" kern="1200"/>
            <a:t>Snom silovati stvarnost.</a:t>
          </a:r>
          <a:endParaRPr lang="en-US" sz="2400" kern="1200"/>
        </a:p>
      </dsp:txBody>
      <dsp:txXfrm>
        <a:off x="0" y="1884223"/>
        <a:ext cx="6797675" cy="1881464"/>
      </dsp:txXfrm>
    </dsp:sp>
    <dsp:sp modelId="{75EC2AB1-63AA-4963-A97F-7FCB47AC7CEF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33B06-5196-4192-8CD1-68CBB21E2070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400" kern="1200"/>
            <a:t>Pjesma je </a:t>
          </a:r>
          <a:r>
            <a:rPr lang="sr-Latn-ME" sz="2400" i="1" kern="1200"/>
            <a:t>fotografija sna.</a:t>
          </a:r>
          <a:endParaRPr lang="en-US" sz="2400" kern="1200"/>
        </a:p>
      </dsp:txBody>
      <dsp:txXfrm>
        <a:off x="0" y="3765688"/>
        <a:ext cx="6797675" cy="188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EE3D8-2C9F-4129-BCF8-3811B330B568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1C980-D019-40DC-A9A4-0175AFEFE767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4000" kern="1200" dirty="0"/>
            <a:t>- poricanje prolaznosti</a:t>
          </a:r>
          <a:endParaRPr lang="en-US" sz="4000" kern="1200" dirty="0"/>
        </a:p>
      </dsp:txBody>
      <dsp:txXfrm>
        <a:off x="0" y="2758"/>
        <a:ext cx="6797675" cy="1881464"/>
      </dsp:txXfrm>
    </dsp:sp>
    <dsp:sp modelId="{617DDB0A-F510-4D22-A5E1-53505FDB5F89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3355F-1588-4EA8-B6A1-DF23A3D499C7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5200" kern="1200" dirty="0"/>
            <a:t>- </a:t>
          </a:r>
          <a:r>
            <a:rPr lang="sr-Latn-ME" sz="4000" kern="1200" dirty="0"/>
            <a:t>nepriznavanje smrti</a:t>
          </a:r>
          <a:endParaRPr lang="en-US" sz="4000" kern="1200" dirty="0"/>
        </a:p>
      </dsp:txBody>
      <dsp:txXfrm>
        <a:off x="0" y="1884223"/>
        <a:ext cx="6797675" cy="1881464"/>
      </dsp:txXfrm>
    </dsp:sp>
    <dsp:sp modelId="{DC1BAA76-B6BB-4D95-80AE-52F105660DF4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5541D-E2D9-4384-B880-B1B6AB575BA2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5200" kern="1200" dirty="0"/>
            <a:t>- </a:t>
          </a:r>
          <a:r>
            <a:rPr lang="sr-Latn-ME" sz="4000" kern="1200" dirty="0"/>
            <a:t>susreti i komunikacija s mrtvima</a:t>
          </a:r>
          <a:endParaRPr lang="en-US" sz="4000" kern="1200" dirty="0"/>
        </a:p>
      </dsp:txBody>
      <dsp:txXfrm>
        <a:off x="0" y="3765688"/>
        <a:ext cx="6797675" cy="188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7978B-F838-444F-80CE-473EDE1B1F4E}">
      <dsp:nvSpPr>
        <dsp:cNvPr id="0" name=""/>
        <dsp:cNvSpPr/>
      </dsp:nvSpPr>
      <dsp:spPr>
        <a:xfrm>
          <a:off x="0" y="284759"/>
          <a:ext cx="49377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A22B8-AA7E-492D-A57C-AD8E9A3E8580}">
      <dsp:nvSpPr>
        <dsp:cNvPr id="0" name=""/>
        <dsp:cNvSpPr/>
      </dsp:nvSpPr>
      <dsp:spPr>
        <a:xfrm>
          <a:off x="246888" y="19079"/>
          <a:ext cx="34564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kern="1200"/>
            <a:t>- epifanija </a:t>
          </a:r>
          <a:endParaRPr lang="en-US" sz="1800" kern="1200"/>
        </a:p>
      </dsp:txBody>
      <dsp:txXfrm>
        <a:off x="272827" y="45018"/>
        <a:ext cx="3404554" cy="479482"/>
      </dsp:txXfrm>
    </dsp:sp>
    <dsp:sp modelId="{B682CAFC-D402-401F-85F6-4F94F3A278E5}">
      <dsp:nvSpPr>
        <dsp:cNvPr id="0" name=""/>
        <dsp:cNvSpPr/>
      </dsp:nvSpPr>
      <dsp:spPr>
        <a:xfrm>
          <a:off x="0" y="1101239"/>
          <a:ext cx="49377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BAC6E-CF51-4C6E-8D99-287332D058D2}">
      <dsp:nvSpPr>
        <dsp:cNvPr id="0" name=""/>
        <dsp:cNvSpPr/>
      </dsp:nvSpPr>
      <dsp:spPr>
        <a:xfrm>
          <a:off x="246888" y="835559"/>
          <a:ext cx="34564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kern="1200"/>
            <a:t>- auditivno i vizuelno</a:t>
          </a:r>
          <a:endParaRPr lang="en-US" sz="1800" kern="1200"/>
        </a:p>
      </dsp:txBody>
      <dsp:txXfrm>
        <a:off x="272827" y="861498"/>
        <a:ext cx="3404554" cy="479482"/>
      </dsp:txXfrm>
    </dsp:sp>
    <dsp:sp modelId="{6EF007D1-A1CC-47F9-82B3-814FD1549B05}">
      <dsp:nvSpPr>
        <dsp:cNvPr id="0" name=""/>
        <dsp:cNvSpPr/>
      </dsp:nvSpPr>
      <dsp:spPr>
        <a:xfrm>
          <a:off x="0" y="1917720"/>
          <a:ext cx="49377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59A69-1349-43A5-B77D-69516617B6E7}">
      <dsp:nvSpPr>
        <dsp:cNvPr id="0" name=""/>
        <dsp:cNvSpPr/>
      </dsp:nvSpPr>
      <dsp:spPr>
        <a:xfrm>
          <a:off x="246888" y="1652040"/>
          <a:ext cx="34564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kern="1200"/>
            <a:t>-zemaljsko i kosmičko</a:t>
          </a:r>
          <a:endParaRPr lang="en-US" sz="1800" kern="1200"/>
        </a:p>
      </dsp:txBody>
      <dsp:txXfrm>
        <a:off x="272827" y="1677979"/>
        <a:ext cx="3404554" cy="479482"/>
      </dsp:txXfrm>
    </dsp:sp>
    <dsp:sp modelId="{7A790449-D188-42A7-82A1-6EC2DDE7C645}">
      <dsp:nvSpPr>
        <dsp:cNvPr id="0" name=""/>
        <dsp:cNvSpPr/>
      </dsp:nvSpPr>
      <dsp:spPr>
        <a:xfrm>
          <a:off x="0" y="2734200"/>
          <a:ext cx="49377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FE851-EC2C-4FF5-80B2-2531795B60FE}">
      <dsp:nvSpPr>
        <dsp:cNvPr id="0" name=""/>
        <dsp:cNvSpPr/>
      </dsp:nvSpPr>
      <dsp:spPr>
        <a:xfrm>
          <a:off x="246888" y="2468519"/>
          <a:ext cx="34564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kern="1200"/>
            <a:t>- imaginarno i stvarno</a:t>
          </a:r>
          <a:endParaRPr lang="en-US" sz="1800" kern="1200"/>
        </a:p>
      </dsp:txBody>
      <dsp:txXfrm>
        <a:off x="272827" y="2494458"/>
        <a:ext cx="3404554" cy="479482"/>
      </dsp:txXfrm>
    </dsp:sp>
    <dsp:sp modelId="{3FBB39FC-0F13-4332-9B87-567D8EB9D418}">
      <dsp:nvSpPr>
        <dsp:cNvPr id="0" name=""/>
        <dsp:cNvSpPr/>
      </dsp:nvSpPr>
      <dsp:spPr>
        <a:xfrm>
          <a:off x="0" y="3550680"/>
          <a:ext cx="49377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725B0-CCDF-4DC2-AD73-41ECF0E38FEC}">
      <dsp:nvSpPr>
        <dsp:cNvPr id="0" name=""/>
        <dsp:cNvSpPr/>
      </dsp:nvSpPr>
      <dsp:spPr>
        <a:xfrm>
          <a:off x="246888" y="3285000"/>
          <a:ext cx="34564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45" tIns="0" rIns="130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800" kern="1200"/>
            <a:t>- višestruka simbolika</a:t>
          </a:r>
          <a:endParaRPr lang="en-US" sz="1800" kern="1200"/>
        </a:p>
      </dsp:txBody>
      <dsp:txXfrm>
        <a:off x="272827" y="3310939"/>
        <a:ext cx="340455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77F6-AAA0-4B36-B4A8-D6704474B9C3}" type="datetimeFigureOut">
              <a:rPr lang="sr-Latn-ME" smtClean="0"/>
              <a:t>10.11.2021.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8E11-4C56-4279-9728-CEFBF7AF8BB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829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6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kf-cetinje.org/pavle-goranovic-voda-puna-mraka-poezija-rista-ratkovica/" TargetMode="External"/><Relationship Id="rId2" Type="http://schemas.openxmlformats.org/officeDocument/2006/relationships/hyperlink" Target="http://www.maticacrnogorska.me/files/83/08%20teodora%20perovic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tenam.net/kultura/131955-poezija-sa-stilom-1-vidim-li-koju-zenu-tebi-da-lici-pomislim-mozda-si-ti" TargetMode="External"/><Relationship Id="rId4" Type="http://schemas.openxmlformats.org/officeDocument/2006/relationships/hyperlink" Target="https://www.antenam.net/kultura/43996-poezija-rista-ratkovica-mrtva-si-a-tebe-ne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tkoviceve.bijelopolje.co.me/index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up photo of an open book">
            <a:extLst>
              <a:ext uri="{FF2B5EF4-FFF2-40B4-BE49-F238E27FC236}">
                <a16:creationId xmlns:a16="http://schemas.microsoft.com/office/drawing/2014/main" id="{0B741833-A7E9-41B3-BB30-3FD38870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1" y="14758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41ED6-3B70-4610-A554-834459BA5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sr-Latn-ME" sz="6000" dirty="0">
                <a:solidFill>
                  <a:schemeClr val="bg1"/>
                </a:solidFill>
              </a:rPr>
              <a:t>RISTO RATKOVIĆ</a:t>
            </a:r>
            <a:br>
              <a:rPr lang="sr-Latn-ME" sz="6000" dirty="0">
                <a:solidFill>
                  <a:schemeClr val="bg1"/>
                </a:solidFill>
              </a:rPr>
            </a:br>
            <a:endParaRPr lang="sr-Latn-M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465E-63D9-4857-9992-A49617D7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Ponoć mene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7A55-2FC4-4E40-BFA5-86E6E74B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Sluh mi je već malo savršeniji: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Zovneš me.</a:t>
            </a:r>
          </a:p>
          <a:p>
            <a:r>
              <a:rPr lang="sr-Latn-ME" i="1" dirty="0">
                <a:solidFill>
                  <a:srgbClr val="565656"/>
                </a:solidFill>
                <a:latin typeface="tahoma" panose="020B0604030504040204" pitchFamily="34" charset="0"/>
              </a:rPr>
              <a:t>- </a:t>
            </a:r>
            <a:r>
              <a:rPr lang="sr-Latn-ME" dirty="0">
                <a:solidFill>
                  <a:srgbClr val="565656"/>
                </a:solidFill>
                <a:latin typeface="tahoma" panose="020B0604030504040204" pitchFamily="34" charset="0"/>
              </a:rPr>
              <a:t>čulna imaginacija (auditivna)</a:t>
            </a:r>
            <a:endParaRPr lang="sr-Latn-ME" b="0" dirty="0">
              <a:solidFill>
                <a:srgbClr val="565656"/>
              </a:solidFill>
              <a:effectLst/>
              <a:latin typeface="tahoma" panose="020B0604030504040204" pitchFamily="34" charset="0"/>
            </a:endParaRPr>
          </a:p>
          <a:p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I osećam da ležiš povrh zelenih suncokreta,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U zelenoj košulji,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Prevrnutim očima</a:t>
            </a:r>
          </a:p>
          <a:p>
            <a:r>
              <a:rPr lang="sr-Latn-ME" i="1" dirty="0">
                <a:solidFill>
                  <a:srgbClr val="565656"/>
                </a:solidFill>
                <a:latin typeface="tahoma" panose="020B0604030504040204" pitchFamily="34" charset="0"/>
              </a:rPr>
              <a:t>- </a:t>
            </a:r>
            <a:r>
              <a:rPr lang="sr-Latn-ME" dirty="0">
                <a:solidFill>
                  <a:srgbClr val="565656"/>
                </a:solidFill>
                <a:latin typeface="tahoma" panose="020B0604030504040204" pitchFamily="34" charset="0"/>
              </a:rPr>
              <a:t>čulna imaginacija (vizuelna)</a:t>
            </a:r>
          </a:p>
          <a:p>
            <a:r>
              <a:rPr lang="sr-Latn-ME" dirty="0">
                <a:solidFill>
                  <a:srgbClr val="565656"/>
                </a:solidFill>
                <a:latin typeface="tahoma" panose="020B0604030504040204" pitchFamily="34" charset="0"/>
              </a:rPr>
              <a:t>- kontrast (život-smrt)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12253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4FD6-0EF3-498D-9E7A-B4C092D1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Ponoć mene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D2F56-0BF7-400B-887E-7861A30EE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ME" dirty="0"/>
              <a:t>- </a:t>
            </a:r>
            <a:r>
              <a:rPr lang="sr-Latn-ME" b="1" dirty="0"/>
              <a:t>socrealizam</a:t>
            </a:r>
          </a:p>
          <a:p>
            <a:r>
              <a:rPr lang="sr-Latn-ME" dirty="0"/>
              <a:t>- pojačana patetika</a:t>
            </a:r>
          </a:p>
          <a:p>
            <a:r>
              <a:rPr lang="sr-Latn-ME" dirty="0"/>
              <a:t>- miješanje epskog i lirskog izraza</a:t>
            </a:r>
          </a:p>
          <a:p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Mučih se dugo u toj noći,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Jedan mi čovek, </a:t>
            </a:r>
            <a:r>
              <a:rPr lang="sr-Latn-ME" b="0" i="1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seljački odeven</a:t>
            </a: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, ispriča,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U gužvi dima i ljudi po jednom nepoznatom podrumu (...)</a:t>
            </a:r>
          </a:p>
          <a:p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Bar sad ne brineš </a:t>
            </a:r>
            <a:r>
              <a:rPr lang="sr-Latn-ME" b="0" i="1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brige sirotinjske</a:t>
            </a: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,</a:t>
            </a:r>
            <a:br>
              <a:rPr lang="sr-Latn-ME" i="1" dirty="0"/>
            </a:br>
            <a:r>
              <a:rPr lang="sr-Latn-ME" b="0" i="1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Jadnice moja!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Celog dana ovog dana uzalud </a:t>
            </a:r>
            <a:r>
              <a:rPr lang="sr-Latn-ME" b="0" i="1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tražih pare,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A kad ti dođoh — mrtvoj ti dođoh...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Velika </a:t>
            </a:r>
            <a:r>
              <a:rPr lang="sr-Latn-ME" b="0" i="1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patnice moja,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Krvavo te pozdravljam.</a:t>
            </a:r>
          </a:p>
          <a:p>
            <a:br>
              <a:rPr lang="sr-Latn-ME" dirty="0"/>
            </a:br>
            <a:endParaRPr lang="sr-Latn-ME" i="1" dirty="0"/>
          </a:p>
        </p:txBody>
      </p:sp>
    </p:spTree>
    <p:extLst>
      <p:ext uri="{BB962C8B-B14F-4D97-AF65-F5344CB8AC3E}">
        <p14:creationId xmlns:p14="http://schemas.microsoft.com/office/powerpoint/2010/main" val="116821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FCE4-B75A-4CE0-B1DF-6E6DA5AF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 Bivši anđeli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FD16BF7-8747-4CB5-ACBC-089317B59E9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97279" y="1845734"/>
          <a:ext cx="493776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F9A77-F8AC-4236-A4BC-07ED757C8D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Bogojavljenski su hujala nebesa, ogromna,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Zvezdana, hladna.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Silazili ste na reku smrznutu,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Visoki, vitki, lepi.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Anđeli bivši znam: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Krotili ste mrak u vodama.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U moje srce – zvono zvonili ste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Krinom,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Da ne svisnem od života.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Ko vas to otera sa izvora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Oka moga . . .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Ne vidim vas.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Još samo u snežnom cveću prozorskom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Tražim krila i kolena vaša predivna.</a:t>
            </a: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b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Uzalud.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75195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E86C-7DA0-425D-B10F-A1E484EE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Dete iz ormana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8EA83-841F-48FD-9C9C-F96E414C3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ME" dirty="0"/>
              <a:t>- žigoše društvenu nepravdu </a:t>
            </a:r>
          </a:p>
          <a:p>
            <a:r>
              <a:rPr lang="sr-Latn-ME" dirty="0"/>
              <a:t>- 3 ambijenta kroz koja se realizuje lik zidara: sirotinjska soba, slika gradilišta velike kuće, zatvor</a:t>
            </a:r>
          </a:p>
          <a:p>
            <a:r>
              <a:rPr lang="sr-Latn-ME" dirty="0"/>
              <a:t>- razvoj lika od stradalnika do pobunjenika</a:t>
            </a:r>
          </a:p>
          <a:p>
            <a:r>
              <a:rPr lang="sr-Latn-ME" dirty="0"/>
              <a:t>- gradacijski rast emocionalne napetosti</a:t>
            </a:r>
          </a:p>
          <a:p>
            <a:r>
              <a:rPr lang="sr-Latn-ME" i="1" dirty="0">
                <a:solidFill>
                  <a:srgbClr val="FF0000"/>
                </a:solidFill>
              </a:rPr>
              <a:t>Neko </a:t>
            </a:r>
            <a:r>
              <a:rPr lang="sr-Latn-ME" i="1" dirty="0"/>
              <a:t>leži tiho u njegovom ormanu. </a:t>
            </a:r>
          </a:p>
          <a:p>
            <a:r>
              <a:rPr lang="sr-Latn-ME" i="1" dirty="0"/>
              <a:t>- </a:t>
            </a:r>
            <a:r>
              <a:rPr lang="sr-Latn-ME" dirty="0"/>
              <a:t>neodređena zamjenica u funkciji isticanja neizvjesnosti/napetosti ili važnosti onog o kome se govori?</a:t>
            </a:r>
          </a:p>
          <a:p>
            <a:r>
              <a:rPr lang="sr-Latn-ME" i="1" dirty="0"/>
              <a:t>I sunce kupi svoje prnje da spava</a:t>
            </a:r>
          </a:p>
          <a:p>
            <a:r>
              <a:rPr lang="sr-Latn-ME" i="1" dirty="0"/>
              <a:t> – </a:t>
            </a:r>
            <a:r>
              <a:rPr lang="sr-Latn-ME" dirty="0"/>
              <a:t>perspektiva oca zidara: sunce je dronjavo kao i on</a:t>
            </a:r>
          </a:p>
          <a:p>
            <a:r>
              <a:rPr lang="sr-Latn-ME" i="1" dirty="0"/>
              <a:t>Grči se vilica/ i pobunjeno steže pest čoveka</a:t>
            </a:r>
          </a:p>
          <a:p>
            <a:r>
              <a:rPr lang="sr-Latn-ME" i="1" dirty="0"/>
              <a:t>- </a:t>
            </a:r>
            <a:r>
              <a:rPr lang="sr-Latn-ME" dirty="0"/>
              <a:t>stisnuta pesnica simbol revolucije/pobune</a:t>
            </a:r>
          </a:p>
        </p:txBody>
      </p:sp>
    </p:spTree>
    <p:extLst>
      <p:ext uri="{BB962C8B-B14F-4D97-AF65-F5344CB8AC3E}">
        <p14:creationId xmlns:p14="http://schemas.microsoft.com/office/powerpoint/2010/main" val="9223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F5D1-FBFC-412E-A186-0F5111AA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Linkovi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7440-40A4-4839-BBD5-3E3386B8A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M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Tekstovi o stvaralaštvu Rista Ratkovića:</a:t>
            </a:r>
          </a:p>
          <a:p>
            <a:r>
              <a:rPr lang="sr-Latn-M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http://www.maticacrnogorska.me/files/83/08%20teodora%20perovic.pdf</a:t>
            </a:r>
            <a:r>
              <a:rPr lang="sr-Latn-M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https://okf-cetinje.org/pavle-goranovic-voda-puna-mraka-poezija-rista-ratkovica/</a:t>
            </a:r>
            <a:endParaRPr lang="sr-Latn-M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https://www.antenam.net/kultura/43996-poezija-rista-ratkovica-mrtva-si-a-tebe-nema</a:t>
            </a:r>
            <a:endParaRPr lang="sr-Latn-M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https://www.antenam.net/kultura/131955-poezija-sa-stilom-1-vidim-li-koju-zenu-tebi-da-lici-pomislim-mozda-si-ti</a:t>
            </a:r>
            <a:endParaRPr lang="sr-Latn-ME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r-Latn-M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dirty="0"/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86774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4F2E-6B70-4558-96C7-905FBD90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sr-Latn-ME" sz="2400" i="1" dirty="0">
                <a:solidFill>
                  <a:srgbClr val="FFFFFF"/>
                </a:solidFill>
              </a:rPr>
              <a:t>JA SAMOG SEBE U SEBI SNIVAM...</a:t>
            </a:r>
          </a:p>
          <a:p>
            <a:r>
              <a:rPr lang="sr-Latn-ME" sz="1800" i="1" dirty="0">
                <a:solidFill>
                  <a:srgbClr val="FFFFFF"/>
                </a:solidFill>
              </a:rPr>
              <a:t>(</a:t>
            </a:r>
            <a:r>
              <a:rPr lang="sr-Latn-ME" sz="1800" dirty="0">
                <a:solidFill>
                  <a:srgbClr val="FFFFFF"/>
                </a:solidFill>
              </a:rPr>
              <a:t>pjesma ,,Mir“)</a:t>
            </a:r>
            <a:endParaRPr lang="sr-Latn-ME" sz="1800" i="1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RISTO RATKOVIĆ - AUTOBIOGRAFIJA">
            <a:extLst>
              <a:ext uri="{FF2B5EF4-FFF2-40B4-BE49-F238E27FC236}">
                <a16:creationId xmlns:a16="http://schemas.microsoft.com/office/drawing/2014/main" id="{D71B5042-A5E6-41F4-A245-777A933F1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r="8512" b="1"/>
          <a:stretch/>
        </p:blipFill>
        <p:spPr bwMode="auto">
          <a:xfrm>
            <a:off x="7611902" y="10"/>
            <a:ext cx="45800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1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ISTO RATKOVIĆ - AUTOBIOGRAFIJA">
            <a:extLst>
              <a:ext uri="{FF2B5EF4-FFF2-40B4-BE49-F238E27FC236}">
                <a16:creationId xmlns:a16="http://schemas.microsoft.com/office/drawing/2014/main" id="{8DBDFFEE-FFB7-4C49-87E6-960031085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 r="1" b="7237"/>
          <a:stretch/>
        </p:blipFill>
        <p:spPr bwMode="auto">
          <a:xfrm>
            <a:off x="1076432" y="1916318"/>
            <a:ext cx="3094997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1DEB-C1D8-43B0-BB71-300BC852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7070486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ME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Risto Ratković 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(Bijelo Polje, 3. 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septembar 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1903 - Beograd, 18. 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jun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1954) crnogorski književnik, utemeljitelj modernog stiha u crnogorskoj poeziji. Živi od 1923. u Beogradu i sarađuje sa mladim književnim avangardistima, objavljuje svoje poetske i prozne radove u raznim časopisima. Od 1927. do 1931. godine radio je u Ministarstvu prosvjete i Ministarstvu inostranih poslova, a potom u diplomatijii (veleposlanstva u Francuskoj, Sovjetskom Savezu, Egiptu) gdje je proveo sedam godina (1938-1945). U zemlju se vratio 1945. godine. Godišnja nagrada Ratkovićevih večeri poezije u Bijelom Polju je najveće crnogorsko priznaje za poeziju.</a:t>
            </a:r>
            <a:endParaRPr lang="sr-Latn-ME" sz="1600" b="0" i="0" dirty="0">
              <a:solidFill>
                <a:srgbClr val="888888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r-Latn-ME" sz="1600" b="0" i="0" dirty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Važnija djela: </a:t>
            </a:r>
            <a:r>
              <a:rPr lang="sr-Latn-ME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Mrtve rukavice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(1927), </a:t>
            </a:r>
            <a:r>
              <a:rPr lang="sr-Latn-ME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Leviatan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(1927), </a:t>
            </a:r>
            <a:r>
              <a:rPr lang="sr-Latn-ME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Ćutanja o književnosti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(1928),</a:t>
            </a:r>
            <a:r>
              <a:rPr lang="sr-Latn-ME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Zoraj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(1929), </a:t>
            </a:r>
            <a:r>
              <a:rPr lang="sr-Latn-ME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Nevidbog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(1933), </a:t>
            </a:r>
            <a:r>
              <a:rPr lang="sr-Latn-ME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Dodiri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(1952), </a:t>
            </a:r>
            <a:r>
              <a:rPr lang="sr-Latn-ME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 Orijenta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(1955)</a:t>
            </a:r>
            <a:endParaRPr lang="sr-Latn-ME" sz="1600" b="0" i="0" dirty="0">
              <a:solidFill>
                <a:srgbClr val="888888"/>
              </a:solidFill>
              <a:effectLst/>
              <a:latin typeface="Arial" panose="020B0604020202020204" pitchFamily="34" charset="0"/>
            </a:endParaRPr>
          </a:p>
          <a:p>
            <a:endParaRPr lang="sr-Latn-ME" sz="1700" b="0" i="0" dirty="0">
              <a:effectLst/>
              <a:latin typeface="Arial" panose="020B0604020202020204" pitchFamily="34" charset="0"/>
            </a:endParaRPr>
          </a:p>
          <a:p>
            <a:r>
              <a:rPr lang="sr-Latn-ME" sz="17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ME" sz="17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5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D194F1-8C3B-43A4-8895-25D4849E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9" r="1405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9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6286-D6A4-4588-BE8C-9374B206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/>
              <a:t>Kulturna manifestacija od posebnog značaja</a:t>
            </a:r>
          </a:p>
        </p:txBody>
      </p:sp>
      <p:pic>
        <p:nvPicPr>
          <p:cNvPr id="2050" name="Picture 2" descr="Raspisan konkurs za Ratkovićeve večeri poezije - Mladiinfo Montenegro">
            <a:extLst>
              <a:ext uri="{FF2B5EF4-FFF2-40B4-BE49-F238E27FC236}">
                <a16:creationId xmlns:a16="http://schemas.microsoft.com/office/drawing/2014/main" id="{AA79703F-8A38-4A8A-996A-CBD6E4177D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09" y="2068569"/>
            <a:ext cx="9860771" cy="37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D211C4-8E72-4D5C-AA9F-3797F95836C7}"/>
              </a:ext>
            </a:extLst>
          </p:cNvPr>
          <p:cNvSpPr txBox="1"/>
          <p:nvPr/>
        </p:nvSpPr>
        <p:spPr>
          <a:xfrm>
            <a:off x="1692377" y="1883903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dirty="0">
                <a:hlinkClick r:id="rId3"/>
              </a:rPr>
              <a:t>https://ratkoviceve.bijelopolje.co.me/index.php</a:t>
            </a:r>
            <a:r>
              <a:rPr lang="sr-Latn-M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11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DC2EA-896B-4AD7-B452-9B06B63F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sr-Latn-ME" sz="3600" dirty="0">
                <a:solidFill>
                  <a:srgbClr val="FFFFFF"/>
                </a:solidFill>
              </a:rPr>
              <a:t>San – lajtmotiv Ratkovićeve poezije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B8B343-FA53-4E79-B20B-826B1AB7F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35796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65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59101-7C69-4586-A31D-B4D99F13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sr-Latn-ME" sz="3600">
                <a:solidFill>
                  <a:srgbClr val="FFFFFF"/>
                </a:solidFill>
              </a:rPr>
              <a:t>Smrt – lajtmotiv Ratkovićeve poezije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1F9204-7C48-4022-9709-62E750DAE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36026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10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open books">
            <a:extLst>
              <a:ext uri="{FF2B5EF4-FFF2-40B4-BE49-F238E27FC236}">
                <a16:creationId xmlns:a16="http://schemas.microsoft.com/office/drawing/2014/main" id="{0BBA4C11-61B8-4A9D-907E-79F5EA641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0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E4E08-148F-4487-9105-DCE7FEE1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77" y="5120639"/>
            <a:ext cx="9276736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r-Latn-ME" dirty="0">
                <a:solidFill>
                  <a:srgbClr val="FFFFFF"/>
                </a:solidFill>
              </a:rPr>
              <a:t>Risto Ratković u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nastavi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književnosti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2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5615-4407-457F-8DF0-7B696A78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i="1"/>
              <a:t>Ponoć mene </a:t>
            </a:r>
            <a:br>
              <a:rPr lang="sr-Latn-ME" i="1"/>
            </a:br>
            <a:r>
              <a:rPr lang="sr-Latn-ME" sz="3100"/>
              <a:t>(ekspresivnost, nepoštovanje sintaksičkih pravila)</a:t>
            </a:r>
            <a:endParaRPr lang="sr-Latn-ME" sz="31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B3175-5701-477F-8CD9-E783202B7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-</a:t>
            </a:r>
            <a:r>
              <a:rPr lang="sr-Latn-ME" b="1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sr-Latn-ME" b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nadrealizam </a:t>
            </a:r>
          </a:p>
          <a:p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Zaspati ili umreti...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Ili se pretvoriti u suncokret... </a:t>
            </a:r>
          </a:p>
          <a:p>
            <a:r>
              <a:rPr lang="sr-Latn-ME" dirty="0">
                <a:solidFill>
                  <a:srgbClr val="565656"/>
                </a:solidFill>
                <a:latin typeface="tahoma" panose="020B0604030504040204" pitchFamily="34" charset="0"/>
              </a:rPr>
              <a:t>- stanje bez svijesti</a:t>
            </a:r>
            <a:endParaRPr lang="sr-Latn-ME" b="0" dirty="0">
              <a:solidFill>
                <a:srgbClr val="565656"/>
              </a:solidFill>
              <a:effectLst/>
              <a:latin typeface="tahoma" panose="020B0604030504040204" pitchFamily="34" charset="0"/>
            </a:endParaRPr>
          </a:p>
          <a:p>
            <a:br>
              <a:rPr lang="sr-Latn-ME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Da li je ona ikada i bila...</a:t>
            </a:r>
            <a:br>
              <a:rPr lang="sr-Latn-ME" i="1" dirty="0"/>
            </a:br>
            <a:r>
              <a:rPr lang="sr-Latn-ME" b="0" i="1" dirty="0">
                <a:solidFill>
                  <a:srgbClr val="565656"/>
                </a:solidFill>
                <a:effectLst/>
                <a:latin typeface="tahoma" panose="020B0604030504040204" pitchFamily="34" charset="0"/>
              </a:rPr>
              <a:t>Ali otkud njen lik naslućen u vazduhu čim pogledam...</a:t>
            </a:r>
          </a:p>
          <a:p>
            <a:r>
              <a:rPr lang="sr-Latn-ME" dirty="0">
                <a:solidFill>
                  <a:srgbClr val="565656"/>
                </a:solidFill>
                <a:latin typeface="tahoma" panose="020B0604030504040204" pitchFamily="34" charset="0"/>
              </a:rPr>
              <a:t>- miješanje imaginarnog i stvarnog</a:t>
            </a:r>
          </a:p>
          <a:p>
            <a:r>
              <a:rPr lang="sr-Latn-ME" dirty="0">
                <a:solidFill>
                  <a:srgbClr val="565656"/>
                </a:solidFill>
                <a:latin typeface="tahoma" panose="020B0604030504040204" pitchFamily="34" charset="0"/>
              </a:rPr>
              <a:t>- tri tačke koje otvaraju široko polje asocijacija</a:t>
            </a:r>
          </a:p>
          <a:p>
            <a:r>
              <a:rPr lang="sr-Latn-ME" i="1" dirty="0">
                <a:solidFill>
                  <a:srgbClr val="565656"/>
                </a:solidFill>
                <a:latin typeface="tahoma" panose="020B0604030504040204" pitchFamily="34" charset="0"/>
              </a:rPr>
              <a:t>Mrtva si </a:t>
            </a:r>
            <a:r>
              <a:rPr lang="sr-Latn-ME" i="1" dirty="0">
                <a:solidFill>
                  <a:srgbClr val="FF0000"/>
                </a:solidFill>
                <a:latin typeface="tahoma" panose="020B0604030504040204" pitchFamily="34" charset="0"/>
              </a:rPr>
              <a:t>a </a:t>
            </a:r>
            <a:r>
              <a:rPr lang="sr-Latn-ME" i="1" dirty="0">
                <a:solidFill>
                  <a:srgbClr val="565656"/>
                </a:solidFill>
                <a:latin typeface="tahoma" panose="020B0604030504040204" pitchFamily="34" charset="0"/>
              </a:rPr>
              <a:t>tebe nema.</a:t>
            </a:r>
          </a:p>
          <a:p>
            <a:r>
              <a:rPr lang="sr-Latn-ME" i="1" dirty="0">
                <a:solidFill>
                  <a:srgbClr val="565656"/>
                </a:solidFill>
                <a:latin typeface="tahoma" panose="020B0604030504040204" pitchFamily="34" charset="0"/>
              </a:rPr>
              <a:t>- </a:t>
            </a:r>
            <a:r>
              <a:rPr lang="sr-Latn-ME" dirty="0">
                <a:solidFill>
                  <a:srgbClr val="565656"/>
                </a:solidFill>
                <a:latin typeface="tahoma" panose="020B0604030504040204" pitchFamily="34" charset="0"/>
              </a:rPr>
              <a:t>sintaksička nelogičnost </a:t>
            </a:r>
          </a:p>
          <a:p>
            <a:r>
              <a:rPr lang="sr-Latn-ME" dirty="0">
                <a:solidFill>
                  <a:srgbClr val="565656"/>
                </a:solidFill>
                <a:latin typeface="tahoma" panose="020B0604030504040204" pitchFamily="34" charset="0"/>
              </a:rPr>
              <a:t>- oksimoron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8080711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5329</TotalTime>
  <Words>730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Retrospect</vt:lpstr>
      <vt:lpstr>RISTO RATKOVIĆ </vt:lpstr>
      <vt:lpstr>PowerPoint Presentation</vt:lpstr>
      <vt:lpstr>PowerPoint Presentation</vt:lpstr>
      <vt:lpstr>PowerPoint Presentation</vt:lpstr>
      <vt:lpstr>Kulturna manifestacija od posebnog značaja</vt:lpstr>
      <vt:lpstr>San – lajtmotiv Ratkovićeve poezije</vt:lpstr>
      <vt:lpstr>Smrt – lajtmotiv Ratkovićeve poezije</vt:lpstr>
      <vt:lpstr>Risto Ratković u nastavi književnosti</vt:lpstr>
      <vt:lpstr>Ponoć mene  (ekspresivnost, nepoštovanje sintaksičkih pravila)</vt:lpstr>
      <vt:lpstr>Ponoć mene</vt:lpstr>
      <vt:lpstr>Ponoć mene</vt:lpstr>
      <vt:lpstr> Bivši anđeli </vt:lpstr>
      <vt:lpstr>Dete iz ormana</vt:lpstr>
      <vt:lpstr>Linkovi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MLADEN LOMPAR</dc:title>
  <dc:creator>Andrijana Deletić-Milačić</dc:creator>
  <cp:lastModifiedBy>Andrijana Deletić-Milačić</cp:lastModifiedBy>
  <cp:revision>178</cp:revision>
  <dcterms:created xsi:type="dcterms:W3CDTF">2021-10-16T14:03:47Z</dcterms:created>
  <dcterms:modified xsi:type="dcterms:W3CDTF">2021-11-10T19:58:02Z</dcterms:modified>
</cp:coreProperties>
</file>