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13"/>
  </p:notesMasterIdLst>
  <p:sldIdLst>
    <p:sldId id="256" r:id="rId2"/>
    <p:sldId id="324" r:id="rId3"/>
    <p:sldId id="281" r:id="rId4"/>
    <p:sldId id="330" r:id="rId5"/>
    <p:sldId id="265" r:id="rId6"/>
    <p:sldId id="331" r:id="rId7"/>
    <p:sldId id="328" r:id="rId8"/>
    <p:sldId id="326" r:id="rId9"/>
    <p:sldId id="333" r:id="rId10"/>
    <p:sldId id="332" r:id="rId11"/>
    <p:sldId id="32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A73026-F790-40BA-A58E-4A9561B9BA6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7550CC-661F-449C-9A44-9905E2F0B6D8}">
      <dgm:prSet/>
      <dgm:spPr/>
      <dgm:t>
        <a:bodyPr/>
        <a:lstStyle/>
        <a:p>
          <a:r>
            <a:rPr lang="pt-BR" b="0" i="1" baseline="0"/>
            <a:t>Pobune uma </a:t>
          </a:r>
          <a:r>
            <a:rPr lang="pt-BR" b="0" i="0" baseline="0"/>
            <a:t>(1930)</a:t>
          </a:r>
          <a:endParaRPr lang="en-US"/>
        </a:p>
      </dgm:t>
    </dgm:pt>
    <dgm:pt modelId="{70629B42-34F2-4563-8C30-8896045D804C}" type="parTrans" cxnId="{82709AF0-36DE-4501-A1B8-FB436634578B}">
      <dgm:prSet/>
      <dgm:spPr/>
      <dgm:t>
        <a:bodyPr/>
        <a:lstStyle/>
        <a:p>
          <a:endParaRPr lang="en-US"/>
        </a:p>
      </dgm:t>
    </dgm:pt>
    <dgm:pt modelId="{C9D7357E-AC3B-4CB4-A3BA-C6B0DF95D793}" type="sibTrans" cxnId="{82709AF0-36DE-4501-A1B8-FB436634578B}">
      <dgm:prSet/>
      <dgm:spPr/>
      <dgm:t>
        <a:bodyPr/>
        <a:lstStyle/>
        <a:p>
          <a:endParaRPr lang="en-US"/>
        </a:p>
      </dgm:t>
    </dgm:pt>
    <dgm:pt modelId="{F6FBDA04-C0E2-446D-8BAE-3ACA5DEDE134}">
      <dgm:prSet/>
      <dgm:spPr/>
      <dgm:t>
        <a:bodyPr/>
        <a:lstStyle/>
        <a:p>
          <a:r>
            <a:rPr lang="pt-BR" b="0" i="1" baseline="0"/>
            <a:t>Šume </a:t>
          </a:r>
          <a:r>
            <a:rPr lang="pt-BR" b="0" i="0" baseline="0"/>
            <a:t>(1939)</a:t>
          </a:r>
          <a:endParaRPr lang="en-US"/>
        </a:p>
      </dgm:t>
    </dgm:pt>
    <dgm:pt modelId="{AB3FC215-29FD-42A5-BB18-C9A6530968C4}" type="parTrans" cxnId="{6F9466F2-9C82-4802-9248-284EA208ED83}">
      <dgm:prSet/>
      <dgm:spPr/>
      <dgm:t>
        <a:bodyPr/>
        <a:lstStyle/>
        <a:p>
          <a:endParaRPr lang="en-US"/>
        </a:p>
      </dgm:t>
    </dgm:pt>
    <dgm:pt modelId="{C6AB57C3-9977-45B3-8B92-85940C13259A}" type="sibTrans" cxnId="{6F9466F2-9C82-4802-9248-284EA208ED83}">
      <dgm:prSet/>
      <dgm:spPr/>
      <dgm:t>
        <a:bodyPr/>
        <a:lstStyle/>
        <a:p>
          <a:endParaRPr lang="en-US"/>
        </a:p>
      </dgm:t>
    </dgm:pt>
    <dgm:pt modelId="{414F0746-5D1F-4402-ADE9-C0001487A5AF}">
      <dgm:prSet/>
      <dgm:spPr/>
      <dgm:t>
        <a:bodyPr/>
        <a:lstStyle/>
        <a:p>
          <a:r>
            <a:rPr lang="pt-BR" b="0" i="1" baseline="0" dirty="0"/>
            <a:t>Ognjena jutra</a:t>
          </a:r>
          <a:r>
            <a:rPr lang="sr-Latn-ME" b="0" i="1" baseline="0" dirty="0"/>
            <a:t> </a:t>
          </a:r>
          <a:r>
            <a:rPr lang="sr-Latn-ME" b="0" i="0" baseline="0" dirty="0"/>
            <a:t>(pod pseudonimom Mirko Mitrov – 1940)</a:t>
          </a:r>
          <a:endParaRPr lang="en-US" dirty="0"/>
        </a:p>
      </dgm:t>
    </dgm:pt>
    <dgm:pt modelId="{CFE6967D-DDD5-43B6-B18A-196B795D6E7A}" type="parTrans" cxnId="{3E2265FC-AECA-4AC4-B11B-D7BB08E5E873}">
      <dgm:prSet/>
      <dgm:spPr/>
      <dgm:t>
        <a:bodyPr/>
        <a:lstStyle/>
        <a:p>
          <a:endParaRPr lang="en-US"/>
        </a:p>
      </dgm:t>
    </dgm:pt>
    <dgm:pt modelId="{6712ACB6-558F-48AB-B402-26236CC0A4D3}" type="sibTrans" cxnId="{3E2265FC-AECA-4AC4-B11B-D7BB08E5E873}">
      <dgm:prSet/>
      <dgm:spPr/>
      <dgm:t>
        <a:bodyPr/>
        <a:lstStyle/>
        <a:p>
          <a:endParaRPr lang="en-US"/>
        </a:p>
      </dgm:t>
    </dgm:pt>
    <dgm:pt modelId="{1A77222D-F617-4D04-9D96-1C87CDCB8013}">
      <dgm:prSet/>
      <dgm:spPr/>
      <dgm:t>
        <a:bodyPr/>
        <a:lstStyle/>
        <a:p>
          <a:r>
            <a:rPr lang="sr-Latn-ME" b="0" i="1" baseline="0" dirty="0"/>
            <a:t>Sutjeska </a:t>
          </a:r>
          <a:r>
            <a:rPr lang="sr-Latn-ME" b="0" i="0" baseline="0" dirty="0"/>
            <a:t>(1946),</a:t>
          </a:r>
          <a:endParaRPr lang="en-US" dirty="0"/>
        </a:p>
      </dgm:t>
    </dgm:pt>
    <dgm:pt modelId="{DAF28806-1F7F-4FF2-800A-7C3F9B09C7D5}" type="parTrans" cxnId="{52BE1F8B-A64D-45D5-9412-F1BAD4D5B2F8}">
      <dgm:prSet/>
      <dgm:spPr/>
      <dgm:t>
        <a:bodyPr/>
        <a:lstStyle/>
        <a:p>
          <a:endParaRPr lang="en-US"/>
        </a:p>
      </dgm:t>
    </dgm:pt>
    <dgm:pt modelId="{07F0D1C5-D0A3-4EEA-AE5D-80D62D3CDACA}" type="sibTrans" cxnId="{52BE1F8B-A64D-45D5-9412-F1BAD4D5B2F8}">
      <dgm:prSet/>
      <dgm:spPr/>
      <dgm:t>
        <a:bodyPr/>
        <a:lstStyle/>
        <a:p>
          <a:endParaRPr lang="en-US"/>
        </a:p>
      </dgm:t>
    </dgm:pt>
    <dgm:pt modelId="{8A31F600-7C05-48CB-9D96-DC9A096294A8}">
      <dgm:prSet/>
      <dgm:spPr/>
      <dgm:t>
        <a:bodyPr/>
        <a:lstStyle/>
        <a:p>
          <a:r>
            <a:rPr lang="sr-Latn-ME" b="0" i="1" baseline="0" dirty="0"/>
            <a:t>Njegošev spomenik </a:t>
          </a:r>
          <a:r>
            <a:rPr lang="sr-Latn-ME" b="0" i="0" baseline="0" dirty="0"/>
            <a:t>(1947) </a:t>
          </a:r>
          <a:endParaRPr lang="en-US" dirty="0"/>
        </a:p>
      </dgm:t>
    </dgm:pt>
    <dgm:pt modelId="{95ED8602-A5AB-427C-BAEF-07FF6504DFF6}" type="parTrans" cxnId="{838A1DF7-57F5-43F8-85A9-501086F3138F}">
      <dgm:prSet/>
      <dgm:spPr/>
      <dgm:t>
        <a:bodyPr/>
        <a:lstStyle/>
        <a:p>
          <a:endParaRPr lang="en-US"/>
        </a:p>
      </dgm:t>
    </dgm:pt>
    <dgm:pt modelId="{CB198F0B-B674-4A4C-8CEB-AB2E13462C81}" type="sibTrans" cxnId="{838A1DF7-57F5-43F8-85A9-501086F3138F}">
      <dgm:prSet/>
      <dgm:spPr/>
      <dgm:t>
        <a:bodyPr/>
        <a:lstStyle/>
        <a:p>
          <a:endParaRPr lang="en-US"/>
        </a:p>
      </dgm:t>
    </dgm:pt>
    <dgm:pt modelId="{B31BF2D5-88BB-4B98-A355-B63599622805}">
      <dgm:prSet/>
      <dgm:spPr/>
      <dgm:t>
        <a:bodyPr/>
        <a:lstStyle/>
        <a:p>
          <a:r>
            <a:rPr lang="sr-Latn-ME" b="0" i="1" baseline="0" dirty="0"/>
            <a:t>Zvjezdani voz </a:t>
          </a:r>
          <a:r>
            <a:rPr lang="sr-Latn-ME" b="0" i="0" baseline="0" dirty="0"/>
            <a:t>(1951)</a:t>
          </a:r>
          <a:endParaRPr lang="en-US" dirty="0"/>
        </a:p>
      </dgm:t>
    </dgm:pt>
    <dgm:pt modelId="{7D737B63-8780-46CD-BCCC-08821B91FB74}" type="parTrans" cxnId="{F1935B5D-BAE0-43A8-8BB5-BB139C3EF651}">
      <dgm:prSet/>
      <dgm:spPr/>
      <dgm:t>
        <a:bodyPr/>
        <a:lstStyle/>
        <a:p>
          <a:endParaRPr lang="en-US"/>
        </a:p>
      </dgm:t>
    </dgm:pt>
    <dgm:pt modelId="{DDF43A58-8768-4583-81B9-CFF8F173DB0C}" type="sibTrans" cxnId="{F1935B5D-BAE0-43A8-8BB5-BB139C3EF651}">
      <dgm:prSet/>
      <dgm:spPr/>
      <dgm:t>
        <a:bodyPr/>
        <a:lstStyle/>
        <a:p>
          <a:endParaRPr lang="en-US"/>
        </a:p>
      </dgm:t>
    </dgm:pt>
    <dgm:pt modelId="{0B89F217-8C42-4123-90F0-0D7E9F9FA38E}">
      <dgm:prSet/>
      <dgm:spPr/>
      <dgm:t>
        <a:bodyPr/>
        <a:lstStyle/>
        <a:p>
          <a:r>
            <a:rPr lang="pl-PL" b="0" i="1" baseline="0" dirty="0"/>
            <a:t>Bezdani </a:t>
          </a:r>
          <a:r>
            <a:rPr lang="pl-PL" b="0" i="0" baseline="0" dirty="0"/>
            <a:t>(1956)</a:t>
          </a:r>
          <a:endParaRPr lang="en-US" dirty="0"/>
        </a:p>
      </dgm:t>
    </dgm:pt>
    <dgm:pt modelId="{8BC96478-7BAE-4672-89B5-AD5647DFC4A4}" type="parTrans" cxnId="{94836C4B-F1F7-4DE9-98A5-0F747A20394B}">
      <dgm:prSet/>
      <dgm:spPr/>
      <dgm:t>
        <a:bodyPr/>
        <a:lstStyle/>
        <a:p>
          <a:endParaRPr lang="en-US"/>
        </a:p>
      </dgm:t>
    </dgm:pt>
    <dgm:pt modelId="{939F3AF7-4EF6-456E-A3CC-39D67CB212E5}" type="sibTrans" cxnId="{94836C4B-F1F7-4DE9-98A5-0F747A20394B}">
      <dgm:prSet/>
      <dgm:spPr/>
      <dgm:t>
        <a:bodyPr/>
        <a:lstStyle/>
        <a:p>
          <a:endParaRPr lang="en-US"/>
        </a:p>
      </dgm:t>
    </dgm:pt>
    <dgm:pt modelId="{3C0E5BB5-9DA6-4F58-A479-E6C34F08E0CC}">
      <dgm:prSet/>
      <dgm:spPr/>
      <dgm:t>
        <a:bodyPr/>
        <a:lstStyle/>
        <a:p>
          <a:r>
            <a:rPr lang="pl-PL" b="0" i="1" baseline="0" dirty="0"/>
            <a:t>Zemlja na kamenu </a:t>
          </a:r>
          <a:r>
            <a:rPr lang="pl-PL" b="0" i="0" baseline="0" dirty="0"/>
            <a:t>(1950)</a:t>
          </a:r>
          <a:endParaRPr lang="en-US" dirty="0"/>
        </a:p>
      </dgm:t>
    </dgm:pt>
    <dgm:pt modelId="{A1016419-FE9A-4A77-B9A7-34731770EB42}" type="parTrans" cxnId="{EECD6539-7E53-478B-BF41-E57D68CE2A05}">
      <dgm:prSet/>
      <dgm:spPr/>
      <dgm:t>
        <a:bodyPr/>
        <a:lstStyle/>
        <a:p>
          <a:endParaRPr lang="en-US"/>
        </a:p>
      </dgm:t>
    </dgm:pt>
    <dgm:pt modelId="{D4CDB3A1-3A6E-4C0D-8181-2D4DBB223EAD}" type="sibTrans" cxnId="{EECD6539-7E53-478B-BF41-E57D68CE2A05}">
      <dgm:prSet/>
      <dgm:spPr/>
      <dgm:t>
        <a:bodyPr/>
        <a:lstStyle/>
        <a:p>
          <a:endParaRPr lang="en-US"/>
        </a:p>
      </dgm:t>
    </dgm:pt>
    <dgm:pt modelId="{4E87250A-0FE2-4AFE-A98D-FFEBFDDCFC8A}">
      <dgm:prSet/>
      <dgm:spPr/>
      <dgm:t>
        <a:bodyPr/>
        <a:lstStyle/>
        <a:p>
          <a:r>
            <a:rPr lang="pl-PL" b="0" i="1" baseline="0"/>
            <a:t>Do </a:t>
          </a:r>
          <a:r>
            <a:rPr lang="sr-Latn-ME" b="0" i="1" baseline="0"/>
            <a:t>iskapi </a:t>
          </a:r>
          <a:r>
            <a:rPr lang="sr-Latn-ME" b="0" i="0" baseline="0"/>
            <a:t>(1964),</a:t>
          </a:r>
          <a:endParaRPr lang="en-US"/>
        </a:p>
      </dgm:t>
    </dgm:pt>
    <dgm:pt modelId="{F8CC26E6-4F71-47E9-8389-273F4BB5E096}" type="parTrans" cxnId="{C9BDA2A0-6543-49C1-9D65-BD4AD6541B9F}">
      <dgm:prSet/>
      <dgm:spPr/>
      <dgm:t>
        <a:bodyPr/>
        <a:lstStyle/>
        <a:p>
          <a:endParaRPr lang="en-US"/>
        </a:p>
      </dgm:t>
    </dgm:pt>
    <dgm:pt modelId="{3AADA867-BB46-4A50-A7BC-1EDD17D501B4}" type="sibTrans" cxnId="{C9BDA2A0-6543-49C1-9D65-BD4AD6541B9F}">
      <dgm:prSet/>
      <dgm:spPr/>
      <dgm:t>
        <a:bodyPr/>
        <a:lstStyle/>
        <a:p>
          <a:endParaRPr lang="en-US"/>
        </a:p>
      </dgm:t>
    </dgm:pt>
    <dgm:pt modelId="{1D2A5B56-0593-4580-8F8B-35A863278FDB}">
      <dgm:prSet/>
      <dgm:spPr/>
      <dgm:t>
        <a:bodyPr/>
        <a:lstStyle/>
        <a:p>
          <a:r>
            <a:rPr lang="sr-Latn-ME" b="0" i="1" baseline="0" dirty="0"/>
            <a:t>Zavjet</a:t>
          </a:r>
          <a:r>
            <a:rPr lang="sr-Latn-ME" b="0" i="0" baseline="0" dirty="0"/>
            <a:t>, priredio Milorad Stojović (1965)</a:t>
          </a:r>
          <a:endParaRPr lang="en-US" dirty="0"/>
        </a:p>
      </dgm:t>
    </dgm:pt>
    <dgm:pt modelId="{04F036F5-5394-47E9-AEE6-0D2F79AA7702}" type="parTrans" cxnId="{E3525B3C-15E1-425B-BCA3-AEFF73254674}">
      <dgm:prSet/>
      <dgm:spPr/>
      <dgm:t>
        <a:bodyPr/>
        <a:lstStyle/>
        <a:p>
          <a:endParaRPr lang="en-US"/>
        </a:p>
      </dgm:t>
    </dgm:pt>
    <dgm:pt modelId="{BC062ABE-B5D0-4962-97C4-9DA53132CBBC}" type="sibTrans" cxnId="{E3525B3C-15E1-425B-BCA3-AEFF73254674}">
      <dgm:prSet/>
      <dgm:spPr/>
      <dgm:t>
        <a:bodyPr/>
        <a:lstStyle/>
        <a:p>
          <a:endParaRPr lang="en-US"/>
        </a:p>
      </dgm:t>
    </dgm:pt>
    <dgm:pt modelId="{31C7DDB8-0BE5-4462-A478-DAB8B3D26190}">
      <dgm:prSet/>
      <dgm:spPr/>
      <dgm:t>
        <a:bodyPr/>
        <a:lstStyle/>
        <a:p>
          <a:r>
            <a:rPr lang="sr-Latn-ME" b="0" i="1" baseline="0"/>
            <a:t>Roždanici </a:t>
          </a:r>
          <a:r>
            <a:rPr lang="sr-Latn-ME" b="0" i="0" baseline="0"/>
            <a:t>(1968)</a:t>
          </a:r>
          <a:endParaRPr lang="en-US"/>
        </a:p>
      </dgm:t>
    </dgm:pt>
    <dgm:pt modelId="{D3416A37-DA4C-49BC-8124-C8704821C6CD}" type="parTrans" cxnId="{0E19DA19-E54B-4B96-AE3E-45A492894FD6}">
      <dgm:prSet/>
      <dgm:spPr/>
      <dgm:t>
        <a:bodyPr/>
        <a:lstStyle/>
        <a:p>
          <a:endParaRPr lang="en-US"/>
        </a:p>
      </dgm:t>
    </dgm:pt>
    <dgm:pt modelId="{5E482792-DDFC-4A88-98B2-2012D7569F0F}" type="sibTrans" cxnId="{0E19DA19-E54B-4B96-AE3E-45A492894FD6}">
      <dgm:prSet/>
      <dgm:spPr/>
      <dgm:t>
        <a:bodyPr/>
        <a:lstStyle/>
        <a:p>
          <a:endParaRPr lang="en-US"/>
        </a:p>
      </dgm:t>
    </dgm:pt>
    <dgm:pt modelId="{8879853F-51CF-4D80-BBB1-A68388CD4F4C}">
      <dgm:prSet/>
      <dgm:spPr/>
      <dgm:t>
        <a:bodyPr/>
        <a:lstStyle/>
        <a:p>
          <a:r>
            <a:rPr lang="sr-Latn-ME" b="0" i="0" baseline="0" dirty="0"/>
            <a:t>Izbori iz Banjevićeve poezije – </a:t>
          </a:r>
          <a:r>
            <a:rPr lang="sr-Latn-ME" b="0" i="1" baseline="0" dirty="0"/>
            <a:t>Strašno </a:t>
          </a:r>
          <a:r>
            <a:rPr lang="it-IT" b="0" i="1" baseline="0" dirty="0"/>
            <a:t>pleme</a:t>
          </a:r>
          <a:r>
            <a:rPr lang="it-IT" b="0" i="0" baseline="0" dirty="0"/>
            <a:t>, priredio Milo Kralj (1978) </a:t>
          </a:r>
          <a:endParaRPr lang="en-US" dirty="0"/>
        </a:p>
      </dgm:t>
    </dgm:pt>
    <dgm:pt modelId="{0D1F9F1F-18A5-410F-BA17-4DC67F60C8D0}" type="parTrans" cxnId="{487C4DDB-AB80-4D7F-AAC1-22AE18090E30}">
      <dgm:prSet/>
      <dgm:spPr/>
      <dgm:t>
        <a:bodyPr/>
        <a:lstStyle/>
        <a:p>
          <a:endParaRPr lang="en-US"/>
        </a:p>
      </dgm:t>
    </dgm:pt>
    <dgm:pt modelId="{9CF7FF78-E984-41E7-84CB-BBDE0D3B2801}" type="sibTrans" cxnId="{487C4DDB-AB80-4D7F-AAC1-22AE18090E30}">
      <dgm:prSet/>
      <dgm:spPr/>
      <dgm:t>
        <a:bodyPr/>
        <a:lstStyle/>
        <a:p>
          <a:endParaRPr lang="en-US"/>
        </a:p>
      </dgm:t>
    </dgm:pt>
    <dgm:pt modelId="{01D8ADA3-9415-4DA3-8708-D70301A169F3}">
      <dgm:prSet/>
      <dgm:spPr/>
      <dgm:t>
        <a:bodyPr/>
        <a:lstStyle/>
        <a:p>
          <a:r>
            <a:rPr lang="it-IT" b="0" i="1" baseline="0" dirty="0"/>
            <a:t>Druga strana mjesečeva</a:t>
          </a:r>
          <a:r>
            <a:rPr lang="sr-Latn-ME" b="0" i="1" baseline="0" dirty="0"/>
            <a:t> </a:t>
          </a:r>
          <a:r>
            <a:rPr lang="pl-PL" b="0" i="0" baseline="0" dirty="0"/>
            <a:t>(1985), </a:t>
          </a:r>
          <a:r>
            <a:rPr lang="pl-PL" b="0" i="1" baseline="0" dirty="0"/>
            <a:t>Pobuna uma </a:t>
          </a:r>
          <a:r>
            <a:rPr lang="pl-PL" b="0" i="0" baseline="0" dirty="0"/>
            <a:t>(2003),  </a:t>
          </a:r>
          <a:r>
            <a:rPr lang="pl-PL" b="0" i="1" baseline="0" dirty="0"/>
            <a:t>Korota krša </a:t>
          </a:r>
          <a:r>
            <a:rPr lang="pl-PL" b="0" i="0" baseline="0" dirty="0"/>
            <a:t>(2003), publikovani su </a:t>
          </a:r>
          <a:r>
            <a:rPr lang="sr-Latn-ME" b="0" i="0" baseline="0" dirty="0"/>
            <a:t>kao posthumna izdanja.</a:t>
          </a:r>
          <a:endParaRPr lang="en-US" dirty="0"/>
        </a:p>
      </dgm:t>
    </dgm:pt>
    <dgm:pt modelId="{6B7BB680-7269-4A90-8C76-FAE6A94EC847}" type="parTrans" cxnId="{086BA9F3-4DF9-4AE2-B95E-98D1A8797053}">
      <dgm:prSet/>
      <dgm:spPr/>
      <dgm:t>
        <a:bodyPr/>
        <a:lstStyle/>
        <a:p>
          <a:endParaRPr lang="en-US"/>
        </a:p>
      </dgm:t>
    </dgm:pt>
    <dgm:pt modelId="{D5E0299D-48BB-418B-8CB3-31AD42DAA3AF}" type="sibTrans" cxnId="{086BA9F3-4DF9-4AE2-B95E-98D1A8797053}">
      <dgm:prSet/>
      <dgm:spPr/>
      <dgm:t>
        <a:bodyPr/>
        <a:lstStyle/>
        <a:p>
          <a:endParaRPr lang="en-US"/>
        </a:p>
      </dgm:t>
    </dgm:pt>
    <dgm:pt modelId="{B0969E76-66DD-4F39-8838-040173A47BE3}" type="pres">
      <dgm:prSet presAssocID="{50A73026-F790-40BA-A58E-4A9561B9BA69}" presName="diagram" presStyleCnt="0">
        <dgm:presLayoutVars>
          <dgm:dir/>
          <dgm:resizeHandles val="exact"/>
        </dgm:presLayoutVars>
      </dgm:prSet>
      <dgm:spPr/>
    </dgm:pt>
    <dgm:pt modelId="{C3B3EA7A-C00C-42B2-8EB4-9760BFC2798F}" type="pres">
      <dgm:prSet presAssocID="{CB7550CC-661F-449C-9A44-9905E2F0B6D8}" presName="node" presStyleLbl="node1" presStyleIdx="0" presStyleCnt="13">
        <dgm:presLayoutVars>
          <dgm:bulletEnabled val="1"/>
        </dgm:presLayoutVars>
      </dgm:prSet>
      <dgm:spPr/>
    </dgm:pt>
    <dgm:pt modelId="{97DF9085-3F94-4636-B99D-02194615C8AD}" type="pres">
      <dgm:prSet presAssocID="{C9D7357E-AC3B-4CB4-A3BA-C6B0DF95D793}" presName="sibTrans" presStyleCnt="0"/>
      <dgm:spPr/>
    </dgm:pt>
    <dgm:pt modelId="{5F282E9A-E595-450B-82F1-6350983DB6EC}" type="pres">
      <dgm:prSet presAssocID="{F6FBDA04-C0E2-446D-8BAE-3ACA5DEDE134}" presName="node" presStyleLbl="node1" presStyleIdx="1" presStyleCnt="13">
        <dgm:presLayoutVars>
          <dgm:bulletEnabled val="1"/>
        </dgm:presLayoutVars>
      </dgm:prSet>
      <dgm:spPr/>
    </dgm:pt>
    <dgm:pt modelId="{FBE74287-90C9-43E1-BDB3-62345B8C154F}" type="pres">
      <dgm:prSet presAssocID="{C6AB57C3-9977-45B3-8B92-85940C13259A}" presName="sibTrans" presStyleCnt="0"/>
      <dgm:spPr/>
    </dgm:pt>
    <dgm:pt modelId="{952DB95D-658F-43BB-B760-24754BD914B0}" type="pres">
      <dgm:prSet presAssocID="{414F0746-5D1F-4402-ADE9-C0001487A5AF}" presName="node" presStyleLbl="node1" presStyleIdx="2" presStyleCnt="13">
        <dgm:presLayoutVars>
          <dgm:bulletEnabled val="1"/>
        </dgm:presLayoutVars>
      </dgm:prSet>
      <dgm:spPr/>
    </dgm:pt>
    <dgm:pt modelId="{CBCD1EFE-845B-4092-8603-33A11E504C27}" type="pres">
      <dgm:prSet presAssocID="{6712ACB6-558F-48AB-B402-26236CC0A4D3}" presName="sibTrans" presStyleCnt="0"/>
      <dgm:spPr/>
    </dgm:pt>
    <dgm:pt modelId="{D5B4A872-91F1-4BC4-9788-B19AF13E1ADD}" type="pres">
      <dgm:prSet presAssocID="{1A77222D-F617-4D04-9D96-1C87CDCB8013}" presName="node" presStyleLbl="node1" presStyleIdx="3" presStyleCnt="13">
        <dgm:presLayoutVars>
          <dgm:bulletEnabled val="1"/>
        </dgm:presLayoutVars>
      </dgm:prSet>
      <dgm:spPr/>
    </dgm:pt>
    <dgm:pt modelId="{37861CBB-9CCB-4D9D-8315-37AB083914E3}" type="pres">
      <dgm:prSet presAssocID="{07F0D1C5-D0A3-4EEA-AE5D-80D62D3CDACA}" presName="sibTrans" presStyleCnt="0"/>
      <dgm:spPr/>
    </dgm:pt>
    <dgm:pt modelId="{4F16B4FD-9818-4848-A6F0-65A9CBE92FA5}" type="pres">
      <dgm:prSet presAssocID="{8A31F600-7C05-48CB-9D96-DC9A096294A8}" presName="node" presStyleLbl="node1" presStyleIdx="4" presStyleCnt="13">
        <dgm:presLayoutVars>
          <dgm:bulletEnabled val="1"/>
        </dgm:presLayoutVars>
      </dgm:prSet>
      <dgm:spPr/>
    </dgm:pt>
    <dgm:pt modelId="{4CAA9D6A-8239-481B-BE79-A59BB8B2E8B7}" type="pres">
      <dgm:prSet presAssocID="{CB198F0B-B674-4A4C-8CEB-AB2E13462C81}" presName="sibTrans" presStyleCnt="0"/>
      <dgm:spPr/>
    </dgm:pt>
    <dgm:pt modelId="{76EA0654-8555-41BD-B952-AD0E22F03EF5}" type="pres">
      <dgm:prSet presAssocID="{B31BF2D5-88BB-4B98-A355-B63599622805}" presName="node" presStyleLbl="node1" presStyleIdx="5" presStyleCnt="13">
        <dgm:presLayoutVars>
          <dgm:bulletEnabled val="1"/>
        </dgm:presLayoutVars>
      </dgm:prSet>
      <dgm:spPr/>
    </dgm:pt>
    <dgm:pt modelId="{19BA2E3E-91E6-4275-85DF-25B921FEE8B0}" type="pres">
      <dgm:prSet presAssocID="{DDF43A58-8768-4583-81B9-CFF8F173DB0C}" presName="sibTrans" presStyleCnt="0"/>
      <dgm:spPr/>
    </dgm:pt>
    <dgm:pt modelId="{32934439-8151-40C7-B405-C4AABB19D28F}" type="pres">
      <dgm:prSet presAssocID="{0B89F217-8C42-4123-90F0-0D7E9F9FA38E}" presName="node" presStyleLbl="node1" presStyleIdx="6" presStyleCnt="13">
        <dgm:presLayoutVars>
          <dgm:bulletEnabled val="1"/>
        </dgm:presLayoutVars>
      </dgm:prSet>
      <dgm:spPr/>
    </dgm:pt>
    <dgm:pt modelId="{C2BD6489-8016-4873-9E5F-D7401173BF01}" type="pres">
      <dgm:prSet presAssocID="{939F3AF7-4EF6-456E-A3CC-39D67CB212E5}" presName="sibTrans" presStyleCnt="0"/>
      <dgm:spPr/>
    </dgm:pt>
    <dgm:pt modelId="{FFBA2E57-01EE-469F-91AB-4939EC303EF9}" type="pres">
      <dgm:prSet presAssocID="{3C0E5BB5-9DA6-4F58-A479-E6C34F08E0CC}" presName="node" presStyleLbl="node1" presStyleIdx="7" presStyleCnt="13">
        <dgm:presLayoutVars>
          <dgm:bulletEnabled val="1"/>
        </dgm:presLayoutVars>
      </dgm:prSet>
      <dgm:spPr/>
    </dgm:pt>
    <dgm:pt modelId="{9F5CEF16-A87D-4221-A72B-C1CC34A7F075}" type="pres">
      <dgm:prSet presAssocID="{D4CDB3A1-3A6E-4C0D-8181-2D4DBB223EAD}" presName="sibTrans" presStyleCnt="0"/>
      <dgm:spPr/>
    </dgm:pt>
    <dgm:pt modelId="{F72FA1B9-E6A2-46C9-94F2-DBA2969DB98A}" type="pres">
      <dgm:prSet presAssocID="{4E87250A-0FE2-4AFE-A98D-FFEBFDDCFC8A}" presName="node" presStyleLbl="node1" presStyleIdx="8" presStyleCnt="13">
        <dgm:presLayoutVars>
          <dgm:bulletEnabled val="1"/>
        </dgm:presLayoutVars>
      </dgm:prSet>
      <dgm:spPr/>
    </dgm:pt>
    <dgm:pt modelId="{D9098A5C-C776-4C1C-9BA9-0DCBCDAB4834}" type="pres">
      <dgm:prSet presAssocID="{3AADA867-BB46-4A50-A7BC-1EDD17D501B4}" presName="sibTrans" presStyleCnt="0"/>
      <dgm:spPr/>
    </dgm:pt>
    <dgm:pt modelId="{4BA503D3-B641-4CCD-9317-6ECFFB8C7013}" type="pres">
      <dgm:prSet presAssocID="{1D2A5B56-0593-4580-8F8B-35A863278FDB}" presName="node" presStyleLbl="node1" presStyleIdx="9" presStyleCnt="13">
        <dgm:presLayoutVars>
          <dgm:bulletEnabled val="1"/>
        </dgm:presLayoutVars>
      </dgm:prSet>
      <dgm:spPr/>
    </dgm:pt>
    <dgm:pt modelId="{DE023314-D938-42C3-B768-289D04B4D516}" type="pres">
      <dgm:prSet presAssocID="{BC062ABE-B5D0-4962-97C4-9DA53132CBBC}" presName="sibTrans" presStyleCnt="0"/>
      <dgm:spPr/>
    </dgm:pt>
    <dgm:pt modelId="{5E4DDAA9-3511-4F21-88FB-67A304A5E4E1}" type="pres">
      <dgm:prSet presAssocID="{31C7DDB8-0BE5-4462-A478-DAB8B3D26190}" presName="node" presStyleLbl="node1" presStyleIdx="10" presStyleCnt="13">
        <dgm:presLayoutVars>
          <dgm:bulletEnabled val="1"/>
        </dgm:presLayoutVars>
      </dgm:prSet>
      <dgm:spPr/>
    </dgm:pt>
    <dgm:pt modelId="{502E81AE-56FD-416D-A1F8-3AEA699F62C7}" type="pres">
      <dgm:prSet presAssocID="{5E482792-DDFC-4A88-98B2-2012D7569F0F}" presName="sibTrans" presStyleCnt="0"/>
      <dgm:spPr/>
    </dgm:pt>
    <dgm:pt modelId="{6466472D-DCD0-41B0-8EC4-A76B16837158}" type="pres">
      <dgm:prSet presAssocID="{8879853F-51CF-4D80-BBB1-A68388CD4F4C}" presName="node" presStyleLbl="node1" presStyleIdx="11" presStyleCnt="13">
        <dgm:presLayoutVars>
          <dgm:bulletEnabled val="1"/>
        </dgm:presLayoutVars>
      </dgm:prSet>
      <dgm:spPr/>
    </dgm:pt>
    <dgm:pt modelId="{1CA586D6-6BC9-48C9-ABD2-28BD65A0ECDF}" type="pres">
      <dgm:prSet presAssocID="{9CF7FF78-E984-41E7-84CB-BBDE0D3B2801}" presName="sibTrans" presStyleCnt="0"/>
      <dgm:spPr/>
    </dgm:pt>
    <dgm:pt modelId="{0DA915FC-EE9C-4ECD-8019-AFA131FAD75C}" type="pres">
      <dgm:prSet presAssocID="{01D8ADA3-9415-4DA3-8708-D70301A169F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A4337C07-F365-43A6-863E-73B0374D0CE9}" type="presOf" srcId="{F6FBDA04-C0E2-446D-8BAE-3ACA5DEDE134}" destId="{5F282E9A-E595-450B-82F1-6350983DB6EC}" srcOrd="0" destOrd="0" presId="urn:microsoft.com/office/officeart/2005/8/layout/default"/>
    <dgm:cxn modelId="{0E19DA19-E54B-4B96-AE3E-45A492894FD6}" srcId="{50A73026-F790-40BA-A58E-4A9561B9BA69}" destId="{31C7DDB8-0BE5-4462-A478-DAB8B3D26190}" srcOrd="10" destOrd="0" parTransId="{D3416A37-DA4C-49BC-8124-C8704821C6CD}" sibTransId="{5E482792-DDFC-4A88-98B2-2012D7569F0F}"/>
    <dgm:cxn modelId="{96A6731D-8353-4271-BD5C-BD9BDA416CF1}" type="presOf" srcId="{31C7DDB8-0BE5-4462-A478-DAB8B3D26190}" destId="{5E4DDAA9-3511-4F21-88FB-67A304A5E4E1}" srcOrd="0" destOrd="0" presId="urn:microsoft.com/office/officeart/2005/8/layout/default"/>
    <dgm:cxn modelId="{48C9A834-3B30-4BD1-AB52-381B50B25D57}" type="presOf" srcId="{01D8ADA3-9415-4DA3-8708-D70301A169F3}" destId="{0DA915FC-EE9C-4ECD-8019-AFA131FAD75C}" srcOrd="0" destOrd="0" presId="urn:microsoft.com/office/officeart/2005/8/layout/default"/>
    <dgm:cxn modelId="{EECD6539-7E53-478B-BF41-E57D68CE2A05}" srcId="{50A73026-F790-40BA-A58E-4A9561B9BA69}" destId="{3C0E5BB5-9DA6-4F58-A479-E6C34F08E0CC}" srcOrd="7" destOrd="0" parTransId="{A1016419-FE9A-4A77-B9A7-34731770EB42}" sibTransId="{D4CDB3A1-3A6E-4C0D-8181-2D4DBB223EAD}"/>
    <dgm:cxn modelId="{E3525B3C-15E1-425B-BCA3-AEFF73254674}" srcId="{50A73026-F790-40BA-A58E-4A9561B9BA69}" destId="{1D2A5B56-0593-4580-8F8B-35A863278FDB}" srcOrd="9" destOrd="0" parTransId="{04F036F5-5394-47E9-AEE6-0D2F79AA7702}" sibTransId="{BC062ABE-B5D0-4962-97C4-9DA53132CBBC}"/>
    <dgm:cxn modelId="{A2DC6B3F-F373-416E-93B0-30DE0553A18E}" type="presOf" srcId="{B31BF2D5-88BB-4B98-A355-B63599622805}" destId="{76EA0654-8555-41BD-B952-AD0E22F03EF5}" srcOrd="0" destOrd="0" presId="urn:microsoft.com/office/officeart/2005/8/layout/default"/>
    <dgm:cxn modelId="{F1935B5D-BAE0-43A8-8BB5-BB139C3EF651}" srcId="{50A73026-F790-40BA-A58E-4A9561B9BA69}" destId="{B31BF2D5-88BB-4B98-A355-B63599622805}" srcOrd="5" destOrd="0" parTransId="{7D737B63-8780-46CD-BCCC-08821B91FB74}" sibTransId="{DDF43A58-8768-4583-81B9-CFF8F173DB0C}"/>
    <dgm:cxn modelId="{97E46F46-8763-4F51-B75C-801AFF2D2988}" type="presOf" srcId="{0B89F217-8C42-4123-90F0-0D7E9F9FA38E}" destId="{32934439-8151-40C7-B405-C4AABB19D28F}" srcOrd="0" destOrd="0" presId="urn:microsoft.com/office/officeart/2005/8/layout/default"/>
    <dgm:cxn modelId="{94836C4B-F1F7-4DE9-98A5-0F747A20394B}" srcId="{50A73026-F790-40BA-A58E-4A9561B9BA69}" destId="{0B89F217-8C42-4123-90F0-0D7E9F9FA38E}" srcOrd="6" destOrd="0" parTransId="{8BC96478-7BAE-4672-89B5-AD5647DFC4A4}" sibTransId="{939F3AF7-4EF6-456E-A3CC-39D67CB212E5}"/>
    <dgm:cxn modelId="{356B296C-E861-4ECA-9D8A-03836EEFC3FB}" type="presOf" srcId="{3C0E5BB5-9DA6-4F58-A479-E6C34F08E0CC}" destId="{FFBA2E57-01EE-469F-91AB-4939EC303EF9}" srcOrd="0" destOrd="0" presId="urn:microsoft.com/office/officeart/2005/8/layout/default"/>
    <dgm:cxn modelId="{9C0A6880-5815-49A0-AF5E-8D6275A9CDC1}" type="presOf" srcId="{8879853F-51CF-4D80-BBB1-A68388CD4F4C}" destId="{6466472D-DCD0-41B0-8EC4-A76B16837158}" srcOrd="0" destOrd="0" presId="urn:microsoft.com/office/officeart/2005/8/layout/default"/>
    <dgm:cxn modelId="{52BE1F8B-A64D-45D5-9412-F1BAD4D5B2F8}" srcId="{50A73026-F790-40BA-A58E-4A9561B9BA69}" destId="{1A77222D-F617-4D04-9D96-1C87CDCB8013}" srcOrd="3" destOrd="0" parTransId="{DAF28806-1F7F-4FF2-800A-7C3F9B09C7D5}" sibTransId="{07F0D1C5-D0A3-4EEA-AE5D-80D62D3CDACA}"/>
    <dgm:cxn modelId="{F3CF0690-D058-4EFD-BA4A-5CD4D2B73682}" type="presOf" srcId="{4E87250A-0FE2-4AFE-A98D-FFEBFDDCFC8A}" destId="{F72FA1B9-E6A2-46C9-94F2-DBA2969DB98A}" srcOrd="0" destOrd="0" presId="urn:microsoft.com/office/officeart/2005/8/layout/default"/>
    <dgm:cxn modelId="{C9BDA2A0-6543-49C1-9D65-BD4AD6541B9F}" srcId="{50A73026-F790-40BA-A58E-4A9561B9BA69}" destId="{4E87250A-0FE2-4AFE-A98D-FFEBFDDCFC8A}" srcOrd="8" destOrd="0" parTransId="{F8CC26E6-4F71-47E9-8389-273F4BB5E096}" sibTransId="{3AADA867-BB46-4A50-A7BC-1EDD17D501B4}"/>
    <dgm:cxn modelId="{CD88CDAE-BEF9-464C-A47D-07D1CDDA7501}" type="presOf" srcId="{CB7550CC-661F-449C-9A44-9905E2F0B6D8}" destId="{C3B3EA7A-C00C-42B2-8EB4-9760BFC2798F}" srcOrd="0" destOrd="0" presId="urn:microsoft.com/office/officeart/2005/8/layout/default"/>
    <dgm:cxn modelId="{D3C778B7-87F3-4CCF-9FD5-F6C4D88CB7AC}" type="presOf" srcId="{8A31F600-7C05-48CB-9D96-DC9A096294A8}" destId="{4F16B4FD-9818-4848-A6F0-65A9CBE92FA5}" srcOrd="0" destOrd="0" presId="urn:microsoft.com/office/officeart/2005/8/layout/default"/>
    <dgm:cxn modelId="{DF0AFED4-485B-46F3-A5FE-607EB9FAB2B6}" type="presOf" srcId="{414F0746-5D1F-4402-ADE9-C0001487A5AF}" destId="{952DB95D-658F-43BB-B760-24754BD914B0}" srcOrd="0" destOrd="0" presId="urn:microsoft.com/office/officeart/2005/8/layout/default"/>
    <dgm:cxn modelId="{969C28DB-095E-4BD8-856C-D5E64D4D9B24}" type="presOf" srcId="{1D2A5B56-0593-4580-8F8B-35A863278FDB}" destId="{4BA503D3-B641-4CCD-9317-6ECFFB8C7013}" srcOrd="0" destOrd="0" presId="urn:microsoft.com/office/officeart/2005/8/layout/default"/>
    <dgm:cxn modelId="{487C4DDB-AB80-4D7F-AAC1-22AE18090E30}" srcId="{50A73026-F790-40BA-A58E-4A9561B9BA69}" destId="{8879853F-51CF-4D80-BBB1-A68388CD4F4C}" srcOrd="11" destOrd="0" parTransId="{0D1F9F1F-18A5-410F-BA17-4DC67F60C8D0}" sibTransId="{9CF7FF78-E984-41E7-84CB-BBDE0D3B2801}"/>
    <dgm:cxn modelId="{89F595E1-96D1-4177-90DC-B1FFF67A4398}" type="presOf" srcId="{1A77222D-F617-4D04-9D96-1C87CDCB8013}" destId="{D5B4A872-91F1-4BC4-9788-B19AF13E1ADD}" srcOrd="0" destOrd="0" presId="urn:microsoft.com/office/officeart/2005/8/layout/default"/>
    <dgm:cxn modelId="{82709AF0-36DE-4501-A1B8-FB436634578B}" srcId="{50A73026-F790-40BA-A58E-4A9561B9BA69}" destId="{CB7550CC-661F-449C-9A44-9905E2F0B6D8}" srcOrd="0" destOrd="0" parTransId="{70629B42-34F2-4563-8C30-8896045D804C}" sibTransId="{C9D7357E-AC3B-4CB4-A3BA-C6B0DF95D793}"/>
    <dgm:cxn modelId="{6F9466F2-9C82-4802-9248-284EA208ED83}" srcId="{50A73026-F790-40BA-A58E-4A9561B9BA69}" destId="{F6FBDA04-C0E2-446D-8BAE-3ACA5DEDE134}" srcOrd="1" destOrd="0" parTransId="{AB3FC215-29FD-42A5-BB18-C9A6530968C4}" sibTransId="{C6AB57C3-9977-45B3-8B92-85940C13259A}"/>
    <dgm:cxn modelId="{086BA9F3-4DF9-4AE2-B95E-98D1A8797053}" srcId="{50A73026-F790-40BA-A58E-4A9561B9BA69}" destId="{01D8ADA3-9415-4DA3-8708-D70301A169F3}" srcOrd="12" destOrd="0" parTransId="{6B7BB680-7269-4A90-8C76-FAE6A94EC847}" sibTransId="{D5E0299D-48BB-418B-8CB3-31AD42DAA3AF}"/>
    <dgm:cxn modelId="{838A1DF7-57F5-43F8-85A9-501086F3138F}" srcId="{50A73026-F790-40BA-A58E-4A9561B9BA69}" destId="{8A31F600-7C05-48CB-9D96-DC9A096294A8}" srcOrd="4" destOrd="0" parTransId="{95ED8602-A5AB-427C-BAEF-07FF6504DFF6}" sibTransId="{CB198F0B-B674-4A4C-8CEB-AB2E13462C81}"/>
    <dgm:cxn modelId="{AF5688FA-B8A5-4A6A-823A-F92F4E4B4044}" type="presOf" srcId="{50A73026-F790-40BA-A58E-4A9561B9BA69}" destId="{B0969E76-66DD-4F39-8838-040173A47BE3}" srcOrd="0" destOrd="0" presId="urn:microsoft.com/office/officeart/2005/8/layout/default"/>
    <dgm:cxn modelId="{3E2265FC-AECA-4AC4-B11B-D7BB08E5E873}" srcId="{50A73026-F790-40BA-A58E-4A9561B9BA69}" destId="{414F0746-5D1F-4402-ADE9-C0001487A5AF}" srcOrd="2" destOrd="0" parTransId="{CFE6967D-DDD5-43B6-B18A-196B795D6E7A}" sibTransId="{6712ACB6-558F-48AB-B402-26236CC0A4D3}"/>
    <dgm:cxn modelId="{3A90B8F7-E239-4F0E-B877-EEC80D66248F}" type="presParOf" srcId="{B0969E76-66DD-4F39-8838-040173A47BE3}" destId="{C3B3EA7A-C00C-42B2-8EB4-9760BFC2798F}" srcOrd="0" destOrd="0" presId="urn:microsoft.com/office/officeart/2005/8/layout/default"/>
    <dgm:cxn modelId="{5383541F-C0A0-4773-BC16-ADA130AC87C3}" type="presParOf" srcId="{B0969E76-66DD-4F39-8838-040173A47BE3}" destId="{97DF9085-3F94-4636-B99D-02194615C8AD}" srcOrd="1" destOrd="0" presId="urn:microsoft.com/office/officeart/2005/8/layout/default"/>
    <dgm:cxn modelId="{5C10A4B2-7D0D-489F-A0C6-7E5F375164CD}" type="presParOf" srcId="{B0969E76-66DD-4F39-8838-040173A47BE3}" destId="{5F282E9A-E595-450B-82F1-6350983DB6EC}" srcOrd="2" destOrd="0" presId="urn:microsoft.com/office/officeart/2005/8/layout/default"/>
    <dgm:cxn modelId="{6A168355-B111-4406-96DD-779E2CA98F01}" type="presParOf" srcId="{B0969E76-66DD-4F39-8838-040173A47BE3}" destId="{FBE74287-90C9-43E1-BDB3-62345B8C154F}" srcOrd="3" destOrd="0" presId="urn:microsoft.com/office/officeart/2005/8/layout/default"/>
    <dgm:cxn modelId="{B6654294-2BAF-4043-A5E8-25696BC54980}" type="presParOf" srcId="{B0969E76-66DD-4F39-8838-040173A47BE3}" destId="{952DB95D-658F-43BB-B760-24754BD914B0}" srcOrd="4" destOrd="0" presId="urn:microsoft.com/office/officeart/2005/8/layout/default"/>
    <dgm:cxn modelId="{D10938CC-AA57-4446-9618-1C6F852C01F1}" type="presParOf" srcId="{B0969E76-66DD-4F39-8838-040173A47BE3}" destId="{CBCD1EFE-845B-4092-8603-33A11E504C27}" srcOrd="5" destOrd="0" presId="urn:microsoft.com/office/officeart/2005/8/layout/default"/>
    <dgm:cxn modelId="{946A3280-7199-423E-9315-050244460404}" type="presParOf" srcId="{B0969E76-66DD-4F39-8838-040173A47BE3}" destId="{D5B4A872-91F1-4BC4-9788-B19AF13E1ADD}" srcOrd="6" destOrd="0" presId="urn:microsoft.com/office/officeart/2005/8/layout/default"/>
    <dgm:cxn modelId="{F3AA8B93-C0EA-4CA7-88BD-D27833193ED5}" type="presParOf" srcId="{B0969E76-66DD-4F39-8838-040173A47BE3}" destId="{37861CBB-9CCB-4D9D-8315-37AB083914E3}" srcOrd="7" destOrd="0" presId="urn:microsoft.com/office/officeart/2005/8/layout/default"/>
    <dgm:cxn modelId="{3DE98DCC-5E6D-4201-BB5B-C958D5A5ADB9}" type="presParOf" srcId="{B0969E76-66DD-4F39-8838-040173A47BE3}" destId="{4F16B4FD-9818-4848-A6F0-65A9CBE92FA5}" srcOrd="8" destOrd="0" presId="urn:microsoft.com/office/officeart/2005/8/layout/default"/>
    <dgm:cxn modelId="{51DB5B4D-D7AC-415F-BE23-20CAAEB414B5}" type="presParOf" srcId="{B0969E76-66DD-4F39-8838-040173A47BE3}" destId="{4CAA9D6A-8239-481B-BE79-A59BB8B2E8B7}" srcOrd="9" destOrd="0" presId="urn:microsoft.com/office/officeart/2005/8/layout/default"/>
    <dgm:cxn modelId="{34441E59-80E6-48C5-8463-7F5F64563664}" type="presParOf" srcId="{B0969E76-66DD-4F39-8838-040173A47BE3}" destId="{76EA0654-8555-41BD-B952-AD0E22F03EF5}" srcOrd="10" destOrd="0" presId="urn:microsoft.com/office/officeart/2005/8/layout/default"/>
    <dgm:cxn modelId="{0007358B-0660-4762-891E-582DBCE3A066}" type="presParOf" srcId="{B0969E76-66DD-4F39-8838-040173A47BE3}" destId="{19BA2E3E-91E6-4275-85DF-25B921FEE8B0}" srcOrd="11" destOrd="0" presId="urn:microsoft.com/office/officeart/2005/8/layout/default"/>
    <dgm:cxn modelId="{D59BE012-133D-48B9-A4B0-F9CD8A4E38AC}" type="presParOf" srcId="{B0969E76-66DD-4F39-8838-040173A47BE3}" destId="{32934439-8151-40C7-B405-C4AABB19D28F}" srcOrd="12" destOrd="0" presId="urn:microsoft.com/office/officeart/2005/8/layout/default"/>
    <dgm:cxn modelId="{A108E059-E0FE-453C-8866-D97FCEBE672E}" type="presParOf" srcId="{B0969E76-66DD-4F39-8838-040173A47BE3}" destId="{C2BD6489-8016-4873-9E5F-D7401173BF01}" srcOrd="13" destOrd="0" presId="urn:microsoft.com/office/officeart/2005/8/layout/default"/>
    <dgm:cxn modelId="{D972A487-2658-4B2A-8FF1-F8424D4068B4}" type="presParOf" srcId="{B0969E76-66DD-4F39-8838-040173A47BE3}" destId="{FFBA2E57-01EE-469F-91AB-4939EC303EF9}" srcOrd="14" destOrd="0" presId="urn:microsoft.com/office/officeart/2005/8/layout/default"/>
    <dgm:cxn modelId="{3FBB8280-9F4A-4671-90D8-7CD3259B6E25}" type="presParOf" srcId="{B0969E76-66DD-4F39-8838-040173A47BE3}" destId="{9F5CEF16-A87D-4221-A72B-C1CC34A7F075}" srcOrd="15" destOrd="0" presId="urn:microsoft.com/office/officeart/2005/8/layout/default"/>
    <dgm:cxn modelId="{905BFF9D-D7EB-4E06-BE26-7E1A4BADBB5B}" type="presParOf" srcId="{B0969E76-66DD-4F39-8838-040173A47BE3}" destId="{F72FA1B9-E6A2-46C9-94F2-DBA2969DB98A}" srcOrd="16" destOrd="0" presId="urn:microsoft.com/office/officeart/2005/8/layout/default"/>
    <dgm:cxn modelId="{DC66F218-4599-4E66-9407-2147BE8CC70B}" type="presParOf" srcId="{B0969E76-66DD-4F39-8838-040173A47BE3}" destId="{D9098A5C-C776-4C1C-9BA9-0DCBCDAB4834}" srcOrd="17" destOrd="0" presId="urn:microsoft.com/office/officeart/2005/8/layout/default"/>
    <dgm:cxn modelId="{F6E2793A-D0D0-4F68-8CF9-2D49181F4265}" type="presParOf" srcId="{B0969E76-66DD-4F39-8838-040173A47BE3}" destId="{4BA503D3-B641-4CCD-9317-6ECFFB8C7013}" srcOrd="18" destOrd="0" presId="urn:microsoft.com/office/officeart/2005/8/layout/default"/>
    <dgm:cxn modelId="{6A2AE1F7-BABE-4549-A56F-6D782D5A293D}" type="presParOf" srcId="{B0969E76-66DD-4F39-8838-040173A47BE3}" destId="{DE023314-D938-42C3-B768-289D04B4D516}" srcOrd="19" destOrd="0" presId="urn:microsoft.com/office/officeart/2005/8/layout/default"/>
    <dgm:cxn modelId="{547E342C-6952-4680-A2BA-1C065979F9AC}" type="presParOf" srcId="{B0969E76-66DD-4F39-8838-040173A47BE3}" destId="{5E4DDAA9-3511-4F21-88FB-67A304A5E4E1}" srcOrd="20" destOrd="0" presId="urn:microsoft.com/office/officeart/2005/8/layout/default"/>
    <dgm:cxn modelId="{DC3263BD-E464-40B9-A484-54B863A46858}" type="presParOf" srcId="{B0969E76-66DD-4F39-8838-040173A47BE3}" destId="{502E81AE-56FD-416D-A1F8-3AEA699F62C7}" srcOrd="21" destOrd="0" presId="urn:microsoft.com/office/officeart/2005/8/layout/default"/>
    <dgm:cxn modelId="{C8B7A752-9CEF-485B-ADE8-245A1CBDBF71}" type="presParOf" srcId="{B0969E76-66DD-4F39-8838-040173A47BE3}" destId="{6466472D-DCD0-41B0-8EC4-A76B16837158}" srcOrd="22" destOrd="0" presId="urn:microsoft.com/office/officeart/2005/8/layout/default"/>
    <dgm:cxn modelId="{3CAE39BC-93AE-47FB-AEDE-308D06326099}" type="presParOf" srcId="{B0969E76-66DD-4F39-8838-040173A47BE3}" destId="{1CA586D6-6BC9-48C9-ABD2-28BD65A0ECDF}" srcOrd="23" destOrd="0" presId="urn:microsoft.com/office/officeart/2005/8/layout/default"/>
    <dgm:cxn modelId="{8083EE66-5042-4464-B238-75A9C8BD12F3}" type="presParOf" srcId="{B0969E76-66DD-4F39-8838-040173A47BE3}" destId="{0DA915FC-EE9C-4ECD-8019-AFA131FAD75C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3EA7A-C00C-42B2-8EB4-9760BFC2798F}">
      <dsp:nvSpPr>
        <dsp:cNvPr id="0" name=""/>
        <dsp:cNvSpPr/>
      </dsp:nvSpPr>
      <dsp:spPr>
        <a:xfrm>
          <a:off x="3886" y="161049"/>
          <a:ext cx="2104302" cy="12625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1" kern="1200" baseline="0"/>
            <a:t>Pobune uma </a:t>
          </a:r>
          <a:r>
            <a:rPr lang="pt-BR" sz="1500" b="0" i="0" kern="1200" baseline="0"/>
            <a:t>(1930)</a:t>
          </a:r>
          <a:endParaRPr lang="en-US" sz="1500" kern="1200"/>
        </a:p>
      </dsp:txBody>
      <dsp:txXfrm>
        <a:off x="3886" y="161049"/>
        <a:ext cx="2104302" cy="1262581"/>
      </dsp:txXfrm>
    </dsp:sp>
    <dsp:sp modelId="{5F282E9A-E595-450B-82F1-6350983DB6EC}">
      <dsp:nvSpPr>
        <dsp:cNvPr id="0" name=""/>
        <dsp:cNvSpPr/>
      </dsp:nvSpPr>
      <dsp:spPr>
        <a:xfrm>
          <a:off x="2318619" y="161049"/>
          <a:ext cx="2104302" cy="1262581"/>
        </a:xfrm>
        <a:prstGeom prst="rect">
          <a:avLst/>
        </a:prstGeom>
        <a:solidFill>
          <a:schemeClr val="accent5">
            <a:hueOff val="177260"/>
            <a:satOff val="-1991"/>
            <a:lumOff val="-4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1" kern="1200" baseline="0"/>
            <a:t>Šume </a:t>
          </a:r>
          <a:r>
            <a:rPr lang="pt-BR" sz="1500" b="0" i="0" kern="1200" baseline="0"/>
            <a:t>(1939)</a:t>
          </a:r>
          <a:endParaRPr lang="en-US" sz="1500" kern="1200"/>
        </a:p>
      </dsp:txBody>
      <dsp:txXfrm>
        <a:off x="2318619" y="161049"/>
        <a:ext cx="2104302" cy="1262581"/>
      </dsp:txXfrm>
    </dsp:sp>
    <dsp:sp modelId="{952DB95D-658F-43BB-B760-24754BD914B0}">
      <dsp:nvSpPr>
        <dsp:cNvPr id="0" name=""/>
        <dsp:cNvSpPr/>
      </dsp:nvSpPr>
      <dsp:spPr>
        <a:xfrm>
          <a:off x="4633352" y="161049"/>
          <a:ext cx="2104302" cy="1262581"/>
        </a:xfrm>
        <a:prstGeom prst="rect">
          <a:avLst/>
        </a:prstGeom>
        <a:solidFill>
          <a:schemeClr val="accent5">
            <a:hueOff val="354520"/>
            <a:satOff val="-3982"/>
            <a:lumOff val="-85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0" i="1" kern="1200" baseline="0" dirty="0"/>
            <a:t>Ognjena jutra</a:t>
          </a:r>
          <a:r>
            <a:rPr lang="sr-Latn-ME" sz="1500" b="0" i="1" kern="1200" baseline="0" dirty="0"/>
            <a:t> </a:t>
          </a:r>
          <a:r>
            <a:rPr lang="sr-Latn-ME" sz="1500" b="0" i="0" kern="1200" baseline="0" dirty="0"/>
            <a:t>(pod pseudonimom Mirko Mitrov – 1940)</a:t>
          </a:r>
          <a:endParaRPr lang="en-US" sz="1500" kern="1200" dirty="0"/>
        </a:p>
      </dsp:txBody>
      <dsp:txXfrm>
        <a:off x="4633352" y="161049"/>
        <a:ext cx="2104302" cy="1262581"/>
      </dsp:txXfrm>
    </dsp:sp>
    <dsp:sp modelId="{D5B4A872-91F1-4BC4-9788-B19AF13E1ADD}">
      <dsp:nvSpPr>
        <dsp:cNvPr id="0" name=""/>
        <dsp:cNvSpPr/>
      </dsp:nvSpPr>
      <dsp:spPr>
        <a:xfrm>
          <a:off x="6948085" y="161049"/>
          <a:ext cx="2104302" cy="1262581"/>
        </a:xfrm>
        <a:prstGeom prst="rect">
          <a:avLst/>
        </a:prstGeom>
        <a:solidFill>
          <a:schemeClr val="accent5">
            <a:hueOff val="531780"/>
            <a:satOff val="-5973"/>
            <a:lumOff val="-1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500" b="0" i="1" kern="1200" baseline="0" dirty="0"/>
            <a:t>Sutjeska </a:t>
          </a:r>
          <a:r>
            <a:rPr lang="sr-Latn-ME" sz="1500" b="0" i="0" kern="1200" baseline="0" dirty="0"/>
            <a:t>(1946),</a:t>
          </a:r>
          <a:endParaRPr lang="en-US" sz="1500" kern="1200" dirty="0"/>
        </a:p>
      </dsp:txBody>
      <dsp:txXfrm>
        <a:off x="6948085" y="161049"/>
        <a:ext cx="2104302" cy="1262581"/>
      </dsp:txXfrm>
    </dsp:sp>
    <dsp:sp modelId="{4F16B4FD-9818-4848-A6F0-65A9CBE92FA5}">
      <dsp:nvSpPr>
        <dsp:cNvPr id="0" name=""/>
        <dsp:cNvSpPr/>
      </dsp:nvSpPr>
      <dsp:spPr>
        <a:xfrm>
          <a:off x="9262817" y="161049"/>
          <a:ext cx="2104302" cy="1262581"/>
        </a:xfrm>
        <a:prstGeom prst="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500" b="0" i="1" kern="1200" baseline="0" dirty="0"/>
            <a:t>Njegošev spomenik </a:t>
          </a:r>
          <a:r>
            <a:rPr lang="sr-Latn-ME" sz="1500" b="0" i="0" kern="1200" baseline="0" dirty="0"/>
            <a:t>(1947) </a:t>
          </a:r>
          <a:endParaRPr lang="en-US" sz="1500" kern="1200" dirty="0"/>
        </a:p>
      </dsp:txBody>
      <dsp:txXfrm>
        <a:off x="9262817" y="161049"/>
        <a:ext cx="2104302" cy="1262581"/>
      </dsp:txXfrm>
    </dsp:sp>
    <dsp:sp modelId="{76EA0654-8555-41BD-B952-AD0E22F03EF5}">
      <dsp:nvSpPr>
        <dsp:cNvPr id="0" name=""/>
        <dsp:cNvSpPr/>
      </dsp:nvSpPr>
      <dsp:spPr>
        <a:xfrm>
          <a:off x="3886" y="1634061"/>
          <a:ext cx="2104302" cy="1262581"/>
        </a:xfrm>
        <a:prstGeom prst="rect">
          <a:avLst/>
        </a:prstGeom>
        <a:solidFill>
          <a:schemeClr val="accent5">
            <a:hueOff val="886300"/>
            <a:satOff val="-9955"/>
            <a:lumOff val="-21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500" b="0" i="1" kern="1200" baseline="0" dirty="0"/>
            <a:t>Zvjezdani voz </a:t>
          </a:r>
          <a:r>
            <a:rPr lang="sr-Latn-ME" sz="1500" b="0" i="0" kern="1200" baseline="0" dirty="0"/>
            <a:t>(1951)</a:t>
          </a:r>
          <a:endParaRPr lang="en-US" sz="1500" kern="1200" dirty="0"/>
        </a:p>
      </dsp:txBody>
      <dsp:txXfrm>
        <a:off x="3886" y="1634061"/>
        <a:ext cx="2104302" cy="1262581"/>
      </dsp:txXfrm>
    </dsp:sp>
    <dsp:sp modelId="{32934439-8151-40C7-B405-C4AABB19D28F}">
      <dsp:nvSpPr>
        <dsp:cNvPr id="0" name=""/>
        <dsp:cNvSpPr/>
      </dsp:nvSpPr>
      <dsp:spPr>
        <a:xfrm>
          <a:off x="2318619" y="1634061"/>
          <a:ext cx="2104302" cy="1262581"/>
        </a:xfrm>
        <a:prstGeom prst="rect">
          <a:avLst/>
        </a:prstGeom>
        <a:solidFill>
          <a:schemeClr val="accent5">
            <a:hueOff val="1063560"/>
            <a:satOff val="-11946"/>
            <a:lumOff val="-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1" kern="1200" baseline="0" dirty="0"/>
            <a:t>Bezdani </a:t>
          </a:r>
          <a:r>
            <a:rPr lang="pl-PL" sz="1500" b="0" i="0" kern="1200" baseline="0" dirty="0"/>
            <a:t>(1956)</a:t>
          </a:r>
          <a:endParaRPr lang="en-US" sz="1500" kern="1200" dirty="0"/>
        </a:p>
      </dsp:txBody>
      <dsp:txXfrm>
        <a:off x="2318619" y="1634061"/>
        <a:ext cx="2104302" cy="1262581"/>
      </dsp:txXfrm>
    </dsp:sp>
    <dsp:sp modelId="{FFBA2E57-01EE-469F-91AB-4939EC303EF9}">
      <dsp:nvSpPr>
        <dsp:cNvPr id="0" name=""/>
        <dsp:cNvSpPr/>
      </dsp:nvSpPr>
      <dsp:spPr>
        <a:xfrm>
          <a:off x="4633352" y="1634061"/>
          <a:ext cx="2104302" cy="1262581"/>
        </a:xfrm>
        <a:prstGeom prst="rect">
          <a:avLst/>
        </a:prstGeom>
        <a:solidFill>
          <a:schemeClr val="accent5">
            <a:hueOff val="1240820"/>
            <a:satOff val="-13936"/>
            <a:lumOff val="-2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1" kern="1200" baseline="0" dirty="0"/>
            <a:t>Zemlja na kamenu </a:t>
          </a:r>
          <a:r>
            <a:rPr lang="pl-PL" sz="1500" b="0" i="0" kern="1200" baseline="0" dirty="0"/>
            <a:t>(1950)</a:t>
          </a:r>
          <a:endParaRPr lang="en-US" sz="1500" kern="1200" dirty="0"/>
        </a:p>
      </dsp:txBody>
      <dsp:txXfrm>
        <a:off x="4633352" y="1634061"/>
        <a:ext cx="2104302" cy="1262581"/>
      </dsp:txXfrm>
    </dsp:sp>
    <dsp:sp modelId="{F72FA1B9-E6A2-46C9-94F2-DBA2969DB98A}">
      <dsp:nvSpPr>
        <dsp:cNvPr id="0" name=""/>
        <dsp:cNvSpPr/>
      </dsp:nvSpPr>
      <dsp:spPr>
        <a:xfrm>
          <a:off x="6948085" y="1634061"/>
          <a:ext cx="2104302" cy="1262581"/>
        </a:xfrm>
        <a:prstGeom prst="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0" i="1" kern="1200" baseline="0"/>
            <a:t>Do </a:t>
          </a:r>
          <a:r>
            <a:rPr lang="sr-Latn-ME" sz="1500" b="0" i="1" kern="1200" baseline="0"/>
            <a:t>iskapi </a:t>
          </a:r>
          <a:r>
            <a:rPr lang="sr-Latn-ME" sz="1500" b="0" i="0" kern="1200" baseline="0"/>
            <a:t>(1964),</a:t>
          </a:r>
          <a:endParaRPr lang="en-US" sz="1500" kern="1200"/>
        </a:p>
      </dsp:txBody>
      <dsp:txXfrm>
        <a:off x="6948085" y="1634061"/>
        <a:ext cx="2104302" cy="1262581"/>
      </dsp:txXfrm>
    </dsp:sp>
    <dsp:sp modelId="{4BA503D3-B641-4CCD-9317-6ECFFB8C7013}">
      <dsp:nvSpPr>
        <dsp:cNvPr id="0" name=""/>
        <dsp:cNvSpPr/>
      </dsp:nvSpPr>
      <dsp:spPr>
        <a:xfrm>
          <a:off x="9262817" y="1634061"/>
          <a:ext cx="2104302" cy="1262581"/>
        </a:xfrm>
        <a:prstGeom prst="rect">
          <a:avLst/>
        </a:prstGeom>
        <a:solidFill>
          <a:schemeClr val="accent5">
            <a:hueOff val="1595340"/>
            <a:satOff val="-17918"/>
            <a:lumOff val="-382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500" b="0" i="1" kern="1200" baseline="0" dirty="0"/>
            <a:t>Zavjet</a:t>
          </a:r>
          <a:r>
            <a:rPr lang="sr-Latn-ME" sz="1500" b="0" i="0" kern="1200" baseline="0" dirty="0"/>
            <a:t>, priredio Milorad Stojović (1965)</a:t>
          </a:r>
          <a:endParaRPr lang="en-US" sz="1500" kern="1200" dirty="0"/>
        </a:p>
      </dsp:txBody>
      <dsp:txXfrm>
        <a:off x="9262817" y="1634061"/>
        <a:ext cx="2104302" cy="1262581"/>
      </dsp:txXfrm>
    </dsp:sp>
    <dsp:sp modelId="{5E4DDAA9-3511-4F21-88FB-67A304A5E4E1}">
      <dsp:nvSpPr>
        <dsp:cNvPr id="0" name=""/>
        <dsp:cNvSpPr/>
      </dsp:nvSpPr>
      <dsp:spPr>
        <a:xfrm>
          <a:off x="2318619" y="3107073"/>
          <a:ext cx="2104302" cy="1262581"/>
        </a:xfrm>
        <a:prstGeom prst="rect">
          <a:avLst/>
        </a:prstGeom>
        <a:solidFill>
          <a:schemeClr val="accent5">
            <a:hueOff val="1772600"/>
            <a:satOff val="-19909"/>
            <a:lumOff val="-42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500" b="0" i="1" kern="1200" baseline="0"/>
            <a:t>Roždanici </a:t>
          </a:r>
          <a:r>
            <a:rPr lang="sr-Latn-ME" sz="1500" b="0" i="0" kern="1200" baseline="0"/>
            <a:t>(1968)</a:t>
          </a:r>
          <a:endParaRPr lang="en-US" sz="1500" kern="1200"/>
        </a:p>
      </dsp:txBody>
      <dsp:txXfrm>
        <a:off x="2318619" y="3107073"/>
        <a:ext cx="2104302" cy="1262581"/>
      </dsp:txXfrm>
    </dsp:sp>
    <dsp:sp modelId="{6466472D-DCD0-41B0-8EC4-A76B16837158}">
      <dsp:nvSpPr>
        <dsp:cNvPr id="0" name=""/>
        <dsp:cNvSpPr/>
      </dsp:nvSpPr>
      <dsp:spPr>
        <a:xfrm>
          <a:off x="4633352" y="3107073"/>
          <a:ext cx="2104302" cy="1262581"/>
        </a:xfrm>
        <a:prstGeom prst="rect">
          <a:avLst/>
        </a:prstGeom>
        <a:solidFill>
          <a:schemeClr val="accent5">
            <a:hueOff val="1949860"/>
            <a:satOff val="-21900"/>
            <a:lumOff val="-46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500" b="0" i="0" kern="1200" baseline="0" dirty="0"/>
            <a:t>Izbori iz Banjevićeve poezije – </a:t>
          </a:r>
          <a:r>
            <a:rPr lang="sr-Latn-ME" sz="1500" b="0" i="1" kern="1200" baseline="0" dirty="0"/>
            <a:t>Strašno </a:t>
          </a:r>
          <a:r>
            <a:rPr lang="it-IT" sz="1500" b="0" i="1" kern="1200" baseline="0" dirty="0"/>
            <a:t>pleme</a:t>
          </a:r>
          <a:r>
            <a:rPr lang="it-IT" sz="1500" b="0" i="0" kern="1200" baseline="0" dirty="0"/>
            <a:t>, priredio Milo Kralj (1978) </a:t>
          </a:r>
          <a:endParaRPr lang="en-US" sz="1500" kern="1200" dirty="0"/>
        </a:p>
      </dsp:txBody>
      <dsp:txXfrm>
        <a:off x="4633352" y="3107073"/>
        <a:ext cx="2104302" cy="1262581"/>
      </dsp:txXfrm>
    </dsp:sp>
    <dsp:sp modelId="{0DA915FC-EE9C-4ECD-8019-AFA131FAD75C}">
      <dsp:nvSpPr>
        <dsp:cNvPr id="0" name=""/>
        <dsp:cNvSpPr/>
      </dsp:nvSpPr>
      <dsp:spPr>
        <a:xfrm>
          <a:off x="6948085" y="3107073"/>
          <a:ext cx="2104302" cy="1262581"/>
        </a:xfrm>
        <a:prstGeom prst="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0" i="1" kern="1200" baseline="0" dirty="0"/>
            <a:t>Druga strana mjesečeva</a:t>
          </a:r>
          <a:r>
            <a:rPr lang="sr-Latn-ME" sz="1500" b="0" i="1" kern="1200" baseline="0" dirty="0"/>
            <a:t> </a:t>
          </a:r>
          <a:r>
            <a:rPr lang="pl-PL" sz="1500" b="0" i="0" kern="1200" baseline="0" dirty="0"/>
            <a:t>(1985), </a:t>
          </a:r>
          <a:r>
            <a:rPr lang="pl-PL" sz="1500" b="0" i="1" kern="1200" baseline="0" dirty="0"/>
            <a:t>Pobuna uma </a:t>
          </a:r>
          <a:r>
            <a:rPr lang="pl-PL" sz="1500" b="0" i="0" kern="1200" baseline="0" dirty="0"/>
            <a:t>(2003),  </a:t>
          </a:r>
          <a:r>
            <a:rPr lang="pl-PL" sz="1500" b="0" i="1" kern="1200" baseline="0" dirty="0"/>
            <a:t>Korota krša </a:t>
          </a:r>
          <a:r>
            <a:rPr lang="pl-PL" sz="1500" b="0" i="0" kern="1200" baseline="0" dirty="0"/>
            <a:t>(2003), publikovani su </a:t>
          </a:r>
          <a:r>
            <a:rPr lang="sr-Latn-ME" sz="1500" b="0" i="0" kern="1200" baseline="0" dirty="0"/>
            <a:t>kao posthumna izdanja.</a:t>
          </a:r>
          <a:endParaRPr lang="en-US" sz="1500" kern="1200" dirty="0"/>
        </a:p>
      </dsp:txBody>
      <dsp:txXfrm>
        <a:off x="6948085" y="3107073"/>
        <a:ext cx="2104302" cy="126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77F6-AAA0-4B36-B4A8-D6704474B9C3}" type="datetimeFigureOut">
              <a:rPr lang="sr-Latn-ME" smtClean="0"/>
              <a:t>9.2.2022.</a:t>
            </a:fld>
            <a:endParaRPr lang="sr-Latn-M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M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M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B8E11-4C56-4279-9728-CEFBF7AF8BBA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8829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2B8E11-4C56-4279-9728-CEFBF7AF8BBA}" type="slidenum">
              <a:rPr lang="sr-Latn-ME" smtClean="0"/>
              <a:t>3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00487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cindeks-clanci.ceon.rs/data/pdf/0353-9008/2021/0353-90082153029J.pdf" TargetMode="External"/><Relationship Id="rId3" Type="http://schemas.openxmlformats.org/officeDocument/2006/relationships/hyperlink" Target="http://maticacrnogorska.me/files/85/10%20sofija%20kalezic%2085.pdf" TargetMode="External"/><Relationship Id="rId7" Type="http://schemas.openxmlformats.org/officeDocument/2006/relationships/hyperlink" Target="https://sites.google.com/site/knizevniklubmirkobanevic/home/o-klubu" TargetMode="External"/><Relationship Id="rId2" Type="http://schemas.openxmlformats.org/officeDocument/2006/relationships/hyperlink" Target="http://www.maticacrnogorska.me/files/73/13%20slobodan%20vukicevic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ntenam.net/kultura/132670-poezija-sa-stilom-2-mirko-banjevic-pjesnik-praiskonac" TargetMode="External"/><Relationship Id="rId5" Type="http://schemas.openxmlformats.org/officeDocument/2006/relationships/hyperlink" Target="https://www.scribd.com/document/454361918/RAD-4" TargetMode="External"/><Relationship Id="rId10" Type="http://schemas.openxmlformats.org/officeDocument/2006/relationships/hyperlink" Target="https://archive.org/details/tuzba-svetom-vasiliju-ostroskom-mirko-banjevic" TargetMode="External"/><Relationship Id="rId4" Type="http://schemas.openxmlformats.org/officeDocument/2006/relationships/hyperlink" Target="https://archive.org/search.php?query=mirko+banjevi%C4%87" TargetMode="External"/><Relationship Id="rId9" Type="http://schemas.openxmlformats.org/officeDocument/2006/relationships/hyperlink" Target="http://fiatyugo.blogspot.com/2009/07/mirko-banjevic-sutjeska-odlomak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up photo of an open book">
            <a:extLst>
              <a:ext uri="{FF2B5EF4-FFF2-40B4-BE49-F238E27FC236}">
                <a16:creationId xmlns:a16="http://schemas.microsoft.com/office/drawing/2014/main" id="{0B741833-A7E9-41B3-BB30-3FD38870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1" y="14758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1ED6-3B70-4610-A554-834459BA5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sr-Latn-ME" sz="6000" dirty="0">
                <a:solidFill>
                  <a:schemeClr val="bg1"/>
                </a:solidFill>
              </a:rPr>
              <a:t>MIRKO BANJEVIĆ</a:t>
            </a:r>
            <a:br>
              <a:rPr lang="sr-Latn-ME" sz="6000" dirty="0">
                <a:solidFill>
                  <a:schemeClr val="bg1"/>
                </a:solidFill>
              </a:rPr>
            </a:br>
            <a:endParaRPr lang="sr-Latn-M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C6E9-A900-47C3-8067-5BCC3BAD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Nađeni skelet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FCBB-8261-4852-BA11-259603746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modernistički izraz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estetika ružnog</a:t>
            </a:r>
          </a:p>
          <a:p>
            <a:pPr marL="0" indent="0">
              <a:buNone/>
            </a:pPr>
            <a:r>
              <a:rPr lang="sr-Latn-ME" i="1" dirty="0"/>
              <a:t>Večeras...kroz gnjilu prašinu/ naišao sam suro – nijem/ na osušeni skelet/ ljubljene/ žene.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motiv voljene žene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konkretnost doživljenog</a:t>
            </a:r>
          </a:p>
          <a:p>
            <a:pPr marL="0" indent="0">
              <a:buNone/>
            </a:pPr>
            <a:r>
              <a:rPr lang="sr-Latn-ME" i="1" dirty="0"/>
              <a:t>...kad sam se vraćao s uma...</a:t>
            </a:r>
          </a:p>
          <a:p>
            <a:pPr marL="0" indent="0">
              <a:buNone/>
            </a:pPr>
            <a:r>
              <a:rPr lang="sr-Latn-ME" i="1" dirty="0"/>
              <a:t>Istinu ti kažem: sahraniću joj/ ove užasne crne kosti/ u srcu mojem,/ ah neka bodu!/ svakoga dana dok je opojem.</a:t>
            </a:r>
          </a:p>
        </p:txBody>
      </p:sp>
    </p:spTree>
    <p:extLst>
      <p:ext uri="{BB962C8B-B14F-4D97-AF65-F5344CB8AC3E}">
        <p14:creationId xmlns:p14="http://schemas.microsoft.com/office/powerpoint/2010/main" val="108114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63C7-9F2B-43C5-A2FB-F1850794A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Linkovi: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F77BC-647D-4EDA-A89C-AC0BE59F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845734"/>
            <a:ext cx="11032958" cy="44347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http://www.maticacrnogorska.me/files/73/13%20slobodan%20vukicevic.pdf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http://maticacrnogorska.me/files/85/10%20sofija%20kalezic%2085.pdf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https://archive.org/search.php?query=mirko+banjevi%C4%87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https://www.scribd.com/document/454361918/RAD-4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https://www.antenam.net/kultura/132670-poezija-sa-stilom-2-mirko-banjevic-pjesnik-praiskonac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https://sites.google.com/site/knizevniklubmirkobanevic/home/o-klubu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https://scindeks-clanci.ceon.rs/data/pdf/0353-9008/2021/0353-90082153029J.pdf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http://fiatyugo.blogspot.com/2009/07/mirko-banjevic-sutjeska-odlomak.html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M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https://archive.org/details/tuzba-svetom-vasiliju-ostroskom-mirko-banjevic</a:t>
            </a:r>
            <a:endParaRPr lang="sr-Latn-M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r-Latn-M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343588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7F9F93-6AF7-4CBE-8671-CE11CE28D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2" r="653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1C902D-CC2C-4AE4-8112-BF8FA457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algn="ctr"/>
            <a:r>
              <a:rPr lang="sr-Latn-ME" sz="2800" i="1" dirty="0"/>
              <a:t>Jedini lijek, moj dobri lijek</a:t>
            </a:r>
          </a:p>
          <a:p>
            <a:pPr algn="ctr"/>
            <a:r>
              <a:rPr lang="sr-Latn-ME" sz="2800" i="1" dirty="0"/>
              <a:t>moje premilo utočište</a:t>
            </a:r>
          </a:p>
          <a:p>
            <a:pPr algn="ctr"/>
            <a:r>
              <a:rPr lang="sr-Latn-ME" sz="2800" i="1" dirty="0"/>
              <a:t>đe svaki duše odjek</a:t>
            </a:r>
          </a:p>
          <a:p>
            <a:pPr algn="ctr"/>
            <a:r>
              <a:rPr lang="sr-Latn-ME" sz="2800" i="1" dirty="0"/>
              <a:t>nešto tajno ište –</a:t>
            </a:r>
          </a:p>
          <a:p>
            <a:pPr algn="ctr"/>
            <a:r>
              <a:rPr lang="sr-Latn-ME" sz="2800" i="1" dirty="0"/>
              <a:t>to je moja pjesma.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2787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2F3B-FF0B-43C5-ADA6-6C108D6D7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2" r="653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4F2E-6B70-4558-96C7-905FBD90F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346263"/>
          </a:xfrm>
        </p:spPr>
        <p:txBody>
          <a:bodyPr>
            <a:normAutofit/>
          </a:bodyPr>
          <a:lstStyle/>
          <a:p>
            <a:pPr fontAlgn="base"/>
            <a:r>
              <a:rPr lang="sr-Latn-ME" sz="1700" b="1" dirty="0">
                <a:latin typeface="Times New Roman" panose="02020603050405020304" pitchFamily="18" charset="0"/>
              </a:rPr>
              <a:t>Mirko Banjević  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(rođen je u Pješivcima 1905. godine, a umro u Beogradu 1968. godine) je bio poznati crnogorski i jugoslovenski pjesnik. 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Gimnaziju je učio u Nikšiću, a diplomirao je na Filozofskom fakultetu, na Odsjeku za jugoslovensku književnost, u Beogradu, 1934. godine. Bio je urednik 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Pobjede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Službenog lista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Stvaranja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 i 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Prosvjetnog rada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. Od 1953. godine živio je u Beogradu, gdje je bio urednik u izdavačkom preduzeću 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Rad, 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a potom urednik 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Tanjuga. </a:t>
            </a:r>
          </a:p>
          <a:p>
            <a:pPr fontAlgn="base"/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Pjesme su mu prevođene na više svjetskih jezika, a zastupljen je i u različitim antologijama i zbornicima južnoslovenske poezije</a:t>
            </a:r>
            <a:r>
              <a:rPr lang="sr-Latn-ME" sz="1600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r-Latn-ME" sz="1600" dirty="0">
                <a:solidFill>
                  <a:srgbClr val="000000"/>
                </a:solidFill>
                <a:latin typeface="Arial" panose="020B0604020202020204" pitchFamily="34" charset="0"/>
              </a:rPr>
              <a:t>Dobitnik je Trinaestojulske nagrade 1962. godine. Prkosno </a:t>
            </a:r>
            <a:r>
              <a:rPr lang="sr-Latn-M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zbog svojih ideja robijao u zloglasnom zatvoru Glavnjača. Imao je težak život i pjesničku sudbinu. Banjević je pisac o kome je mnogo pisano, a najpoznatiji esej o njemu, u kome je pjesnik Milo Kralj dao njegov pjesnički portret, nosi naziv „Do iskapi, do iskona“. U Nikšiću, postoji književna zajednica „Mirko Banjević“.</a:t>
            </a:r>
            <a:endParaRPr lang="sr-Latn-ME" sz="1700" dirty="0"/>
          </a:p>
        </p:txBody>
      </p:sp>
    </p:spTree>
    <p:extLst>
      <p:ext uri="{BB962C8B-B14F-4D97-AF65-F5344CB8AC3E}">
        <p14:creationId xmlns:p14="http://schemas.microsoft.com/office/powerpoint/2010/main" val="102091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12CE-D0C5-461E-A979-524660B57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sr-Latn-ME"/>
              <a:t>Djela </a:t>
            </a:r>
            <a:endParaRPr lang="sr-Latn-M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E28DC-87AD-4719-9193-F539043E6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714104"/>
              </p:ext>
            </p:extLst>
          </p:nvPr>
        </p:nvGraphicFramePr>
        <p:xfrm>
          <a:off x="383458" y="1737360"/>
          <a:ext cx="11371007" cy="453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54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4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9" name="Rectangle 49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E4E08-148F-4487-9105-DCE7FEE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Mirko Banjević u nastavi književnosti</a:t>
            </a:r>
          </a:p>
        </p:txBody>
      </p:sp>
      <p:pic>
        <p:nvPicPr>
          <p:cNvPr id="5" name="Picture 4" descr="Stack of open books">
            <a:extLst>
              <a:ext uri="{FF2B5EF4-FFF2-40B4-BE49-F238E27FC236}">
                <a16:creationId xmlns:a16="http://schemas.microsoft.com/office/drawing/2014/main" id="{0BBA4C11-61B8-4A9D-907E-79F5EA64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82" r="-1" b="5475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199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1F9D-3454-4C39-9BCD-EF2E57D5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/>
              <a:t>Banjevićevo pjesništvo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854D9-675E-4B08-B508-68FB5D12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</a:t>
            </a:r>
            <a:r>
              <a:rPr lang="sr-Latn-ME" b="1" dirty="0"/>
              <a:t>predstavnik crnogorske moderne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</a:t>
            </a:r>
            <a:r>
              <a:rPr lang="sr-Latn-ME" b="1" dirty="0"/>
              <a:t>pjesme/poeme različite tematike u kojima dominiraju motivi</a:t>
            </a:r>
            <a:r>
              <a:rPr lang="sr-Latn-ME" dirty="0"/>
              <a:t>: egzistencije, smisla života i postojanja, pobune, nacionalnosti, zavičaja, socijalnog, ljubavi, tuge, preminulih dragih osoba...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 </a:t>
            </a:r>
            <a:r>
              <a:rPr lang="sr-Latn-ME" b="1" dirty="0"/>
              <a:t>leksičko bogatstvo (narodni jezik i kovanice): </a:t>
            </a:r>
            <a:r>
              <a:rPr lang="sr-Latn-ME" i="1" dirty="0"/>
              <a:t>zli krvožderi, bezdjetni, ogvožđava, iskaišani dlani, samani dani, zazvektao zvekirom, promumlali vijeci, ljepotom nevidovnom, neboleća draga, daninoć, slavodolaze...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b="1" dirty="0"/>
              <a:t>dominantan sloj zvučanja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b="1" dirty="0"/>
              <a:t> ritmičnost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b="1" dirty="0"/>
              <a:t> dominira slobodan stih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b="1" dirty="0"/>
              <a:t> poetska narativnost</a:t>
            </a:r>
          </a:p>
        </p:txBody>
      </p:sp>
    </p:spTree>
    <p:extLst>
      <p:ext uri="{BB962C8B-B14F-4D97-AF65-F5344CB8AC3E}">
        <p14:creationId xmlns:p14="http://schemas.microsoft.com/office/powerpoint/2010/main" val="363080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33283EE-58F7-45C4-8F2B-C7046BD4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sr-Latn-ME" i="1" dirty="0"/>
              <a:t>Tužba Sv. Vasiliju Ostroškom</a:t>
            </a:r>
          </a:p>
        </p:txBody>
      </p:sp>
      <p:sp>
        <p:nvSpPr>
          <p:cNvPr id="1032" name="Content Placeholder 1029">
            <a:extLst>
              <a:ext uri="{FF2B5EF4-FFF2-40B4-BE49-F238E27FC236}">
                <a16:creationId xmlns:a16="http://schemas.microsoft.com/office/drawing/2014/main" id="{16F896E5-627D-49E5-BF6F-D1E2F481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5" y="1845733"/>
            <a:ext cx="7036072" cy="4363337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/>
              <a:t>- socijalna pjesma:</a:t>
            </a:r>
          </a:p>
          <a:p>
            <a:r>
              <a:rPr lang="sr-Latn-ME" i="1" dirty="0"/>
              <a:t>skapa nam i dijete i vo i krava...</a:t>
            </a:r>
          </a:p>
          <a:p>
            <a:r>
              <a:rPr lang="sr-Latn-ME" i="1" dirty="0"/>
              <a:t>Suvi, skorčani, crni i patni...</a:t>
            </a:r>
          </a:p>
          <a:p>
            <a:r>
              <a:rPr lang="sr-Latn-ME" dirty="0"/>
              <a:t>- pobuna u ime čovjeka i jednog pokoljenja:</a:t>
            </a:r>
          </a:p>
          <a:p>
            <a:r>
              <a:rPr lang="sr-Latn-ME" i="1" dirty="0"/>
              <a:t>Postasmo ljuti, zli i umorni...</a:t>
            </a:r>
          </a:p>
          <a:p>
            <a:r>
              <a:rPr lang="sr-Latn-ME" i="1" dirty="0"/>
              <a:t>Propištasmo...</a:t>
            </a:r>
            <a:endParaRPr lang="sr-Latn-ME" dirty="0"/>
          </a:p>
          <a:p>
            <a:r>
              <a:rPr lang="sr-Latn-ME" dirty="0"/>
              <a:t>- ukazivanje na društvenu nepravdu</a:t>
            </a:r>
          </a:p>
          <a:p>
            <a:r>
              <a:rPr lang="sr-Latn-ME" i="1" dirty="0"/>
              <a:t>kod njih je nakit, zlato i srma</a:t>
            </a:r>
          </a:p>
          <a:p>
            <a:r>
              <a:rPr lang="sr-Latn-ME" i="1" dirty="0"/>
              <a:t>kupuju đe god je stopa probila</a:t>
            </a:r>
          </a:p>
          <a:p>
            <a:r>
              <a:rPr lang="sr-Latn-ME" i="1" dirty="0"/>
              <a:t>to naše zemlje i gustog grma.</a:t>
            </a:r>
          </a:p>
          <a:p>
            <a:r>
              <a:rPr lang="sr-Latn-ME" dirty="0"/>
              <a:t>- poziv na jednakost, na humanističku stranu čovjeka</a:t>
            </a:r>
          </a:p>
          <a:p>
            <a:r>
              <a:rPr lang="sr-Latn-ME" dirty="0"/>
              <a:t>- kontrast </a:t>
            </a:r>
          </a:p>
          <a:p>
            <a:endParaRPr lang="sr-Latn-ME" i="1" dirty="0"/>
          </a:p>
          <a:p>
            <a:endParaRPr lang="sr-Latn-ME" i="1" dirty="0"/>
          </a:p>
          <a:p>
            <a:endParaRPr lang="sr-Latn-ME" dirty="0"/>
          </a:p>
          <a:p>
            <a:endParaRPr lang="sr-Latn-ME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D0A85-0868-4E28-929F-2E5CE6860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91"/>
          <a:stretch/>
        </p:blipFill>
        <p:spPr>
          <a:xfrm>
            <a:off x="7152968" y="2241755"/>
            <a:ext cx="4002711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69A20-FFBC-46D3-8BB9-D814CDC8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pPr algn="ctr"/>
            <a:r>
              <a:rPr lang="sr-Latn-ME" sz="3400" i="1" dirty="0"/>
              <a:t>Brijest </a:t>
            </a:r>
            <a:br>
              <a:rPr lang="sr-Latn-ME" sz="3400" i="1" dirty="0"/>
            </a:br>
            <a:r>
              <a:rPr lang="sr-Latn-ME" sz="3400" i="1" dirty="0"/>
              <a:t>(Pjesma o istorijskom Brijestu pod kojim su se skupljali Crnogorci)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2F4E9-4C85-4E51-9F05-65D117A6D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3" y="2050395"/>
            <a:ext cx="4473082" cy="34065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DEED-E497-44D3-A208-D4627B171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Latn-ME" sz="1600"/>
              <a:t> poema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1600"/>
              <a:t>alegorijsko značenje – nekadašnja Crna Gora/ simbol prošlih vremena</a:t>
            </a:r>
          </a:p>
          <a:p>
            <a:pPr marL="0" indent="0">
              <a:buNone/>
            </a:pPr>
            <a:r>
              <a:rPr lang="sr-Latn-ME" sz="1600" i="1"/>
              <a:t>tristoljetni krstati brijest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1600"/>
              <a:t> personifikacija brijesta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1600"/>
              <a:t>spoj socijalnog i nacionalnog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1600"/>
              <a:t> elegičnost, tragičnost, pesimizam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sz="1600"/>
              <a:t> optimistički kraj</a:t>
            </a:r>
          </a:p>
          <a:p>
            <a:pPr marL="0" indent="0">
              <a:buNone/>
            </a:pPr>
            <a:r>
              <a:rPr lang="sr-Latn-ME" sz="1600" i="1"/>
              <a:t>O, kako bi bilo to,/ planinski dive,/ ako ostade igđe/ u dubini zemljine vlage/ tvoje ijedne žile/ ukopane žive/ da silinom sirove snage/ iskonske/ posljednje, jače/ silovito opet izbije/ rasprši crni kam -/ da brijest išiklja mlad!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797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C5E260-2598-4C3C-8B8C-4620FA2E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i="1" dirty="0"/>
              <a:t>Nađeni skelet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EB96F-CBFC-4FA8-8EF0-A1F7EACE9E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/>
              <a:t>Večeras...kroz gnjilu prašinu</a:t>
            </a:r>
          </a:p>
          <a:p>
            <a:r>
              <a:rPr lang="sr-Latn-ME" dirty="0"/>
              <a:t>naišao sam, naišao sam suro – nijem</a:t>
            </a:r>
          </a:p>
          <a:p>
            <a:r>
              <a:rPr lang="sr-Latn-ME" dirty="0"/>
              <a:t>na osušeni skelet</a:t>
            </a:r>
          </a:p>
          <a:p>
            <a:r>
              <a:rPr lang="sr-Latn-ME" dirty="0"/>
              <a:t>ljubljene</a:t>
            </a:r>
          </a:p>
          <a:p>
            <a:r>
              <a:rPr lang="sr-Latn-ME" dirty="0"/>
              <a:t> žene.</a:t>
            </a:r>
          </a:p>
          <a:p>
            <a:r>
              <a:rPr lang="sr-Latn-ME" dirty="0"/>
              <a:t>Večeras...kad sam se vraćao s uma, </a:t>
            </a:r>
          </a:p>
          <a:p>
            <a:r>
              <a:rPr lang="sr-Latn-ME" dirty="0"/>
              <a:t>đe sam žestinom rasipao strast,</a:t>
            </a:r>
          </a:p>
          <a:p>
            <a:r>
              <a:rPr lang="sr-Latn-ME" dirty="0"/>
              <a:t>srio sam isušen, modar cvijet.</a:t>
            </a:r>
          </a:p>
          <a:p>
            <a:r>
              <a:rPr lang="sr-Latn-ME" dirty="0"/>
              <a:t>Kuda sam prošao maglom druma,</a:t>
            </a:r>
          </a:p>
          <a:p>
            <a:r>
              <a:rPr lang="sr-Latn-ME" dirty="0"/>
              <a:t>rastrgan obiljem mrtvoga sna,</a:t>
            </a:r>
          </a:p>
          <a:p>
            <a:r>
              <a:rPr lang="sr-Latn-ME" dirty="0"/>
              <a:t>naišao sam na prste oglodane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A083C2-64E9-4F3D-9D89-DAB493FAC3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ME" dirty="0"/>
              <a:t> i crve ugojene</a:t>
            </a:r>
          </a:p>
          <a:p>
            <a:r>
              <a:rPr lang="sr-Latn-ME" dirty="0"/>
              <a:t>od jadne žene</a:t>
            </a:r>
          </a:p>
          <a:p>
            <a:r>
              <a:rPr lang="sr-Latn-ME" dirty="0"/>
              <a:t>kojoj nijesu zvonila zvona</a:t>
            </a:r>
          </a:p>
          <a:p>
            <a:r>
              <a:rPr lang="sr-Latn-ME" dirty="0"/>
              <a:t>niti pjesme crkvene</a:t>
            </a:r>
          </a:p>
          <a:p>
            <a:r>
              <a:rPr lang="sr-Latn-ME" dirty="0"/>
              <a:t>opojane.</a:t>
            </a:r>
          </a:p>
          <a:p>
            <a:r>
              <a:rPr lang="sr-Latn-ME" dirty="0"/>
              <a:t>Istinu ti kažem: sahraniću joj</a:t>
            </a:r>
          </a:p>
          <a:p>
            <a:r>
              <a:rPr lang="sr-Latn-ME" dirty="0"/>
              <a:t>ove užasne crne kosti</a:t>
            </a:r>
          </a:p>
          <a:p>
            <a:r>
              <a:rPr lang="sr-Latn-ME" dirty="0"/>
              <a:t>u srcu mojem,</a:t>
            </a:r>
          </a:p>
          <a:p>
            <a:r>
              <a:rPr lang="sr-Latn-ME" dirty="0"/>
              <a:t>ah neka bodu!</a:t>
            </a:r>
          </a:p>
          <a:p>
            <a:r>
              <a:rPr lang="sr-Latn-ME" dirty="0"/>
              <a:t>svakoga danadok je opojem.	</a:t>
            </a:r>
          </a:p>
        </p:txBody>
      </p:sp>
    </p:spTree>
    <p:extLst>
      <p:ext uri="{BB962C8B-B14F-4D97-AF65-F5344CB8AC3E}">
        <p14:creationId xmlns:p14="http://schemas.microsoft.com/office/powerpoint/2010/main" val="20330382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7018</TotalTime>
  <Words>872</Words>
  <Application>Microsoft Office PowerPoint</Application>
  <PresentationFormat>Widescreen</PresentationFormat>
  <Paragraphs>97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Retrospect</vt:lpstr>
      <vt:lpstr>MIRKO BANJEVIĆ </vt:lpstr>
      <vt:lpstr>PowerPoint Presentation</vt:lpstr>
      <vt:lpstr>PowerPoint Presentation</vt:lpstr>
      <vt:lpstr>Djela </vt:lpstr>
      <vt:lpstr>Mirko Banjević u nastavi književnosti</vt:lpstr>
      <vt:lpstr>Banjevićevo pjesništvo</vt:lpstr>
      <vt:lpstr>Tužba Sv. Vasiliju Ostroškom</vt:lpstr>
      <vt:lpstr>Brijest  (Pjesma o istorijskom Brijestu pod kojim su se skupljali Crnogorci)</vt:lpstr>
      <vt:lpstr>Nađeni skelet</vt:lpstr>
      <vt:lpstr>Nađeni skelet</vt:lpstr>
      <vt:lpstr>Linkovi: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MLADEN LOMPAR</dc:title>
  <dc:creator>Andrijana Deletić-Milačić</dc:creator>
  <cp:lastModifiedBy>Andrijana Deletić-Milačić</cp:lastModifiedBy>
  <cp:revision>308</cp:revision>
  <dcterms:created xsi:type="dcterms:W3CDTF">2021-10-16T14:03:47Z</dcterms:created>
  <dcterms:modified xsi:type="dcterms:W3CDTF">2022-02-09T19:55:16Z</dcterms:modified>
</cp:coreProperties>
</file>