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1"/>
  </p:notesMasterIdLst>
  <p:sldIdLst>
    <p:sldId id="256" r:id="rId2"/>
    <p:sldId id="324" r:id="rId3"/>
    <p:sldId id="281" r:id="rId4"/>
    <p:sldId id="334" r:id="rId5"/>
    <p:sldId id="265" r:id="rId6"/>
    <p:sldId id="335" r:id="rId7"/>
    <p:sldId id="336" r:id="rId8"/>
    <p:sldId id="332" r:id="rId9"/>
    <p:sldId id="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63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54908-97E6-41EA-8214-04829EA706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A83932-649A-4F7B-A240-25A72B5DB426}">
      <dgm:prSet/>
      <dgm:spPr/>
      <dgm:t>
        <a:bodyPr/>
        <a:lstStyle/>
        <a:p>
          <a:r>
            <a:rPr lang="sr-Latn-ME" i="1"/>
            <a:t>Živi portreti</a:t>
          </a:r>
          <a:r>
            <a:rPr lang="sr-Latn-ME"/>
            <a:t>, pjesme, Nikšić, 1927.</a:t>
          </a:r>
          <a:endParaRPr lang="en-US"/>
        </a:p>
      </dgm:t>
    </dgm:pt>
    <dgm:pt modelId="{0B0B8F70-09B2-456A-9CBF-DF533BCAC459}" type="parTrans" cxnId="{92ECFCF4-6ADF-45B5-97A8-075F8C70CD55}">
      <dgm:prSet/>
      <dgm:spPr/>
      <dgm:t>
        <a:bodyPr/>
        <a:lstStyle/>
        <a:p>
          <a:endParaRPr lang="en-US"/>
        </a:p>
      </dgm:t>
    </dgm:pt>
    <dgm:pt modelId="{DCA8B470-9567-426F-A361-42079CDCE8B5}" type="sibTrans" cxnId="{92ECFCF4-6ADF-45B5-97A8-075F8C70CD55}">
      <dgm:prSet/>
      <dgm:spPr/>
      <dgm:t>
        <a:bodyPr/>
        <a:lstStyle/>
        <a:p>
          <a:endParaRPr lang="en-US"/>
        </a:p>
      </dgm:t>
    </dgm:pt>
    <dgm:pt modelId="{97AC6B36-2030-4D54-A316-3D10D138A356}">
      <dgm:prSet/>
      <dgm:spPr/>
      <dgm:t>
        <a:bodyPr/>
        <a:lstStyle/>
        <a:p>
          <a:r>
            <a:rPr lang="sr-Latn-ME" i="1"/>
            <a:t>Dvije rijeke</a:t>
          </a:r>
          <a:r>
            <a:rPr lang="sr-Latn-ME"/>
            <a:t>, pjesme, zajedno sa TanasijemMladenovićem, Smederevo, 1938.</a:t>
          </a:r>
          <a:endParaRPr lang="en-US"/>
        </a:p>
      </dgm:t>
    </dgm:pt>
    <dgm:pt modelId="{F2214AFF-6CDE-4D59-8A81-E1237DAC0CFD}" type="parTrans" cxnId="{B0644D0A-2E67-40AC-9D11-CCA907647221}">
      <dgm:prSet/>
      <dgm:spPr/>
      <dgm:t>
        <a:bodyPr/>
        <a:lstStyle/>
        <a:p>
          <a:endParaRPr lang="en-US"/>
        </a:p>
      </dgm:t>
    </dgm:pt>
    <dgm:pt modelId="{AF7B0BB7-8197-4CF1-A83E-DE77D6179052}" type="sibTrans" cxnId="{B0644D0A-2E67-40AC-9D11-CCA907647221}">
      <dgm:prSet/>
      <dgm:spPr/>
      <dgm:t>
        <a:bodyPr/>
        <a:lstStyle/>
        <a:p>
          <a:endParaRPr lang="en-US"/>
        </a:p>
      </dgm:t>
    </dgm:pt>
    <dgm:pt modelId="{D2BAAE1B-1E63-4FB7-8171-FB27F37082FB}">
      <dgm:prSet/>
      <dgm:spPr/>
      <dgm:t>
        <a:bodyPr/>
        <a:lstStyle/>
        <a:p>
          <a:r>
            <a:rPr lang="sr-Latn-ME" i="1"/>
            <a:t>Gorski tokovi</a:t>
          </a:r>
          <a:r>
            <a:rPr lang="sr-Latn-ME"/>
            <a:t>, izbor iz poezije, Beograd, 1947.</a:t>
          </a:r>
          <a:endParaRPr lang="en-US"/>
        </a:p>
      </dgm:t>
    </dgm:pt>
    <dgm:pt modelId="{A87A8251-552E-40F2-B5CF-C69392BCB7D7}" type="parTrans" cxnId="{BC760257-DAA2-4A29-9362-B37D8CC0CA8F}">
      <dgm:prSet/>
      <dgm:spPr/>
      <dgm:t>
        <a:bodyPr/>
        <a:lstStyle/>
        <a:p>
          <a:endParaRPr lang="en-US"/>
        </a:p>
      </dgm:t>
    </dgm:pt>
    <dgm:pt modelId="{F3716F62-98BD-4451-82BB-6BBCB1096D03}" type="sibTrans" cxnId="{BC760257-DAA2-4A29-9362-B37D8CC0CA8F}">
      <dgm:prSet/>
      <dgm:spPr/>
      <dgm:t>
        <a:bodyPr/>
        <a:lstStyle/>
        <a:p>
          <a:endParaRPr lang="en-US"/>
        </a:p>
      </dgm:t>
    </dgm:pt>
    <dgm:pt modelId="{C2076503-6BC2-4345-A74A-F8078BC7132A}">
      <dgm:prSet/>
      <dgm:spPr/>
      <dgm:t>
        <a:bodyPr/>
        <a:lstStyle/>
        <a:p>
          <a:r>
            <a:rPr lang="sr-Latn-ME" i="1"/>
            <a:t>Na Vltavi</a:t>
          </a:r>
          <a:r>
            <a:rPr lang="sr-Latn-ME"/>
            <a:t>, putopisi, Cetinje, 1948</a:t>
          </a:r>
          <a:endParaRPr lang="en-US"/>
        </a:p>
      </dgm:t>
    </dgm:pt>
    <dgm:pt modelId="{81947BA1-7B6A-4A5A-B567-BD25D2F4ADB6}" type="parTrans" cxnId="{2CCBC8CB-5F5C-4B84-813E-E3DDC99700FF}">
      <dgm:prSet/>
      <dgm:spPr/>
      <dgm:t>
        <a:bodyPr/>
        <a:lstStyle/>
        <a:p>
          <a:endParaRPr lang="en-US"/>
        </a:p>
      </dgm:t>
    </dgm:pt>
    <dgm:pt modelId="{ED70F3D3-8FE5-4FE0-A6AC-29D44D05DF6F}" type="sibTrans" cxnId="{2CCBC8CB-5F5C-4B84-813E-E3DDC99700FF}">
      <dgm:prSet/>
      <dgm:spPr/>
      <dgm:t>
        <a:bodyPr/>
        <a:lstStyle/>
        <a:p>
          <a:endParaRPr lang="en-US"/>
        </a:p>
      </dgm:t>
    </dgm:pt>
    <dgm:pt modelId="{54A29CBE-1A48-4F2C-B03A-2F994E83B264}">
      <dgm:prSet/>
      <dgm:spPr/>
      <dgm:t>
        <a:bodyPr/>
        <a:lstStyle/>
        <a:p>
          <a:r>
            <a:rPr lang="sr-Latn-ME" i="1"/>
            <a:t>Hronike i putopisi</a:t>
          </a:r>
          <a:r>
            <a:rPr lang="sr-Latn-ME"/>
            <a:t>, Cetinje, 1950.</a:t>
          </a:r>
          <a:endParaRPr lang="en-US"/>
        </a:p>
      </dgm:t>
    </dgm:pt>
    <dgm:pt modelId="{3F741F06-1CE4-46ED-B2D7-FE69F32F8730}" type="parTrans" cxnId="{D77F2732-DDC5-4E23-9BA2-7F98DBF8CD42}">
      <dgm:prSet/>
      <dgm:spPr/>
      <dgm:t>
        <a:bodyPr/>
        <a:lstStyle/>
        <a:p>
          <a:endParaRPr lang="en-US"/>
        </a:p>
      </dgm:t>
    </dgm:pt>
    <dgm:pt modelId="{773C0DA4-21CB-4F92-903A-1027CB4AD884}" type="sibTrans" cxnId="{D77F2732-DDC5-4E23-9BA2-7F98DBF8CD42}">
      <dgm:prSet/>
      <dgm:spPr/>
      <dgm:t>
        <a:bodyPr/>
        <a:lstStyle/>
        <a:p>
          <a:endParaRPr lang="en-US"/>
        </a:p>
      </dgm:t>
    </dgm:pt>
    <dgm:pt modelId="{3862B9D2-05F4-4205-8D2D-9C878BF02427}">
      <dgm:prSet/>
      <dgm:spPr/>
      <dgm:t>
        <a:bodyPr/>
        <a:lstStyle/>
        <a:p>
          <a:r>
            <a:rPr lang="sr-Latn-ME" i="1"/>
            <a:t>Poezija i proza šestorice</a:t>
          </a:r>
          <a:r>
            <a:rPr lang="sr-Latn-ME"/>
            <a:t>, Beograd, 1951.</a:t>
          </a:r>
          <a:endParaRPr lang="en-US"/>
        </a:p>
      </dgm:t>
    </dgm:pt>
    <dgm:pt modelId="{6E92EC3E-115B-4CF2-A232-56D180276344}" type="parTrans" cxnId="{EE89D85D-8A6E-4970-AEE4-2094F7A3998D}">
      <dgm:prSet/>
      <dgm:spPr/>
      <dgm:t>
        <a:bodyPr/>
        <a:lstStyle/>
        <a:p>
          <a:endParaRPr lang="en-US"/>
        </a:p>
      </dgm:t>
    </dgm:pt>
    <dgm:pt modelId="{D1D280BD-6DBE-4C8E-A20D-E24A5E70C989}" type="sibTrans" cxnId="{EE89D85D-8A6E-4970-AEE4-2094F7A3998D}">
      <dgm:prSet/>
      <dgm:spPr/>
      <dgm:t>
        <a:bodyPr/>
        <a:lstStyle/>
        <a:p>
          <a:endParaRPr lang="en-US"/>
        </a:p>
      </dgm:t>
    </dgm:pt>
    <dgm:pt modelId="{0E771187-BAB1-46D4-808C-E372979053AC}">
      <dgm:prSet/>
      <dgm:spPr/>
      <dgm:t>
        <a:bodyPr/>
        <a:lstStyle/>
        <a:p>
          <a:r>
            <a:rPr lang="sr-Latn-ME" i="1"/>
            <a:t>Na leđima Apenina</a:t>
          </a:r>
          <a:r>
            <a:rPr lang="sr-Latn-ME"/>
            <a:t>, ratna hronika, Beograd, 1953.</a:t>
          </a:r>
          <a:endParaRPr lang="en-US"/>
        </a:p>
      </dgm:t>
    </dgm:pt>
    <dgm:pt modelId="{0E8FD3FA-DC96-4399-A001-419C91BAA786}" type="parTrans" cxnId="{AC1FE49A-6052-4BE3-8191-E8EE5D42C5E7}">
      <dgm:prSet/>
      <dgm:spPr/>
      <dgm:t>
        <a:bodyPr/>
        <a:lstStyle/>
        <a:p>
          <a:endParaRPr lang="en-US"/>
        </a:p>
      </dgm:t>
    </dgm:pt>
    <dgm:pt modelId="{9ED6BE01-4185-43E2-8D83-F6F154C14763}" type="sibTrans" cxnId="{AC1FE49A-6052-4BE3-8191-E8EE5D42C5E7}">
      <dgm:prSet/>
      <dgm:spPr/>
      <dgm:t>
        <a:bodyPr/>
        <a:lstStyle/>
        <a:p>
          <a:endParaRPr lang="en-US"/>
        </a:p>
      </dgm:t>
    </dgm:pt>
    <dgm:pt modelId="{7E7917D6-B894-4FE5-BAA1-19646B534290}">
      <dgm:prSet/>
      <dgm:spPr/>
      <dgm:t>
        <a:bodyPr/>
        <a:lstStyle/>
        <a:p>
          <a:r>
            <a:rPr lang="sr-Latn-ME" i="1"/>
            <a:t>Kamena počivala</a:t>
          </a:r>
          <a:r>
            <a:rPr lang="sr-Latn-ME"/>
            <a:t>, pjesme, Beograd, 1954.</a:t>
          </a:r>
          <a:endParaRPr lang="en-US"/>
        </a:p>
      </dgm:t>
    </dgm:pt>
    <dgm:pt modelId="{D2B1673B-A87B-49A8-B818-7C00E110DD2E}" type="parTrans" cxnId="{A4E94820-CEB4-4F98-97A9-A637EA06302E}">
      <dgm:prSet/>
      <dgm:spPr/>
      <dgm:t>
        <a:bodyPr/>
        <a:lstStyle/>
        <a:p>
          <a:endParaRPr lang="en-US"/>
        </a:p>
      </dgm:t>
    </dgm:pt>
    <dgm:pt modelId="{79F8E87A-0E69-4FB0-8218-86B9AD794422}" type="sibTrans" cxnId="{A4E94820-CEB4-4F98-97A9-A637EA06302E}">
      <dgm:prSet/>
      <dgm:spPr/>
      <dgm:t>
        <a:bodyPr/>
        <a:lstStyle/>
        <a:p>
          <a:endParaRPr lang="en-US"/>
        </a:p>
      </dgm:t>
    </dgm:pt>
    <dgm:pt modelId="{B9AF60B7-EE08-4596-AC1E-5E7D049758F0}">
      <dgm:prSet/>
      <dgm:spPr/>
      <dgm:t>
        <a:bodyPr/>
        <a:lstStyle/>
        <a:p>
          <a:r>
            <a:rPr lang="sr-Latn-ME" i="1"/>
            <a:t>Žeđ drumova</a:t>
          </a:r>
          <a:r>
            <a:rPr lang="sr-Latn-ME"/>
            <a:t>, pjesme, Beograd, 1955.</a:t>
          </a:r>
          <a:endParaRPr lang="en-US"/>
        </a:p>
      </dgm:t>
    </dgm:pt>
    <dgm:pt modelId="{B1CD5431-5ACB-4D1F-8937-C89109359BE1}" type="parTrans" cxnId="{2E592ED9-D10A-4066-8DBA-062017D82461}">
      <dgm:prSet/>
      <dgm:spPr/>
      <dgm:t>
        <a:bodyPr/>
        <a:lstStyle/>
        <a:p>
          <a:endParaRPr lang="en-US"/>
        </a:p>
      </dgm:t>
    </dgm:pt>
    <dgm:pt modelId="{5998DF44-5760-4EFC-8D93-61482A8E7688}" type="sibTrans" cxnId="{2E592ED9-D10A-4066-8DBA-062017D82461}">
      <dgm:prSet/>
      <dgm:spPr/>
      <dgm:t>
        <a:bodyPr/>
        <a:lstStyle/>
        <a:p>
          <a:endParaRPr lang="en-US"/>
        </a:p>
      </dgm:t>
    </dgm:pt>
    <dgm:pt modelId="{C16EC831-8EA3-42B1-AB02-574B0F917649}">
      <dgm:prSet/>
      <dgm:spPr/>
      <dgm:t>
        <a:bodyPr/>
        <a:lstStyle/>
        <a:p>
          <a:r>
            <a:rPr lang="sr-Latn-ME" i="1"/>
            <a:t>Lirika Crne Gore 1918-1962</a:t>
          </a:r>
          <a:r>
            <a:rPr lang="sr-Latn-ME"/>
            <a:t>, Antologija, Cetinje, 1962.</a:t>
          </a:r>
          <a:endParaRPr lang="en-US"/>
        </a:p>
      </dgm:t>
    </dgm:pt>
    <dgm:pt modelId="{C3AFCDFE-B086-40CD-925B-9861A907E230}" type="parTrans" cxnId="{712FA517-FB45-4F1A-8259-FD89CEE76F0E}">
      <dgm:prSet/>
      <dgm:spPr/>
      <dgm:t>
        <a:bodyPr/>
        <a:lstStyle/>
        <a:p>
          <a:endParaRPr lang="en-US"/>
        </a:p>
      </dgm:t>
    </dgm:pt>
    <dgm:pt modelId="{A7DF3E62-F786-4F32-8935-325DB515FF44}" type="sibTrans" cxnId="{712FA517-FB45-4F1A-8259-FD89CEE76F0E}">
      <dgm:prSet/>
      <dgm:spPr/>
      <dgm:t>
        <a:bodyPr/>
        <a:lstStyle/>
        <a:p>
          <a:endParaRPr lang="en-US"/>
        </a:p>
      </dgm:t>
    </dgm:pt>
    <dgm:pt modelId="{ABB5DEFB-1A85-4D19-9D8A-C4C4DFCF10B5}">
      <dgm:prSet/>
      <dgm:spPr/>
      <dgm:t>
        <a:bodyPr/>
        <a:lstStyle/>
        <a:p>
          <a:r>
            <a:rPr lang="sr-Latn-ME" i="1"/>
            <a:t>Izabrane pjesme i poezija</a:t>
          </a:r>
          <a:r>
            <a:rPr lang="sr-Latn-ME"/>
            <a:t>, Cetinje, 1963.</a:t>
          </a:r>
          <a:endParaRPr lang="en-US"/>
        </a:p>
      </dgm:t>
    </dgm:pt>
    <dgm:pt modelId="{001DABC9-2E87-4FE9-8004-A830B427D81B}" type="parTrans" cxnId="{4869DEB9-99B5-47D7-BB6F-5E026B45EF1A}">
      <dgm:prSet/>
      <dgm:spPr/>
      <dgm:t>
        <a:bodyPr/>
        <a:lstStyle/>
        <a:p>
          <a:endParaRPr lang="en-US"/>
        </a:p>
      </dgm:t>
    </dgm:pt>
    <dgm:pt modelId="{DB6D74C1-AD1B-4601-ABDC-A04A06EDEF6E}" type="sibTrans" cxnId="{4869DEB9-99B5-47D7-BB6F-5E026B45EF1A}">
      <dgm:prSet/>
      <dgm:spPr/>
      <dgm:t>
        <a:bodyPr/>
        <a:lstStyle/>
        <a:p>
          <a:endParaRPr lang="en-US"/>
        </a:p>
      </dgm:t>
    </dgm:pt>
    <dgm:pt modelId="{4164363F-0B2A-4F6F-94D0-B4DB71B441A3}">
      <dgm:prSet/>
      <dgm:spPr/>
      <dgm:t>
        <a:bodyPr/>
        <a:lstStyle/>
        <a:p>
          <a:r>
            <a:rPr lang="sr-Latn-ME" i="1"/>
            <a:t>Nuno iz Urugvaja</a:t>
          </a:r>
          <a:r>
            <a:rPr lang="sr-Latn-ME"/>
            <a:t>, proza, Nikšić, 1963.</a:t>
          </a:r>
          <a:endParaRPr lang="en-US"/>
        </a:p>
      </dgm:t>
    </dgm:pt>
    <dgm:pt modelId="{602CBA57-69F5-4F11-858F-E6DBCEA3B48B}" type="parTrans" cxnId="{CE3F2658-830F-4425-BBDB-368E86111B4C}">
      <dgm:prSet/>
      <dgm:spPr/>
      <dgm:t>
        <a:bodyPr/>
        <a:lstStyle/>
        <a:p>
          <a:endParaRPr lang="en-US"/>
        </a:p>
      </dgm:t>
    </dgm:pt>
    <dgm:pt modelId="{F38837B0-590B-4AE8-A0D3-03C4812261FF}" type="sibTrans" cxnId="{CE3F2658-830F-4425-BBDB-368E86111B4C}">
      <dgm:prSet/>
      <dgm:spPr/>
      <dgm:t>
        <a:bodyPr/>
        <a:lstStyle/>
        <a:p>
          <a:endParaRPr lang="en-US"/>
        </a:p>
      </dgm:t>
    </dgm:pt>
    <dgm:pt modelId="{F812C5B8-3E61-4421-83D9-DAC1F31827BD}">
      <dgm:prSet/>
      <dgm:spPr/>
      <dgm:t>
        <a:bodyPr/>
        <a:lstStyle/>
        <a:p>
          <a:r>
            <a:rPr lang="sr-Latn-ME" i="1"/>
            <a:t>Kamenice,</a:t>
          </a:r>
          <a:r>
            <a:rPr lang="sr-Latn-ME"/>
            <a:t> izbor iz poezije, Titograd, 1971.</a:t>
          </a:r>
          <a:endParaRPr lang="en-US"/>
        </a:p>
      </dgm:t>
    </dgm:pt>
    <dgm:pt modelId="{CF5ACB57-8577-433F-9ABA-D806C9FF6AFE}" type="parTrans" cxnId="{078A1603-A74F-4111-90D1-D39C7E2F8382}">
      <dgm:prSet/>
      <dgm:spPr/>
      <dgm:t>
        <a:bodyPr/>
        <a:lstStyle/>
        <a:p>
          <a:endParaRPr lang="en-US"/>
        </a:p>
      </dgm:t>
    </dgm:pt>
    <dgm:pt modelId="{33EFE506-7348-4766-AB82-690E3AF8F45B}" type="sibTrans" cxnId="{078A1603-A74F-4111-90D1-D39C7E2F8382}">
      <dgm:prSet/>
      <dgm:spPr/>
      <dgm:t>
        <a:bodyPr/>
        <a:lstStyle/>
        <a:p>
          <a:endParaRPr lang="en-US"/>
        </a:p>
      </dgm:t>
    </dgm:pt>
    <dgm:pt modelId="{7DD3EDE3-EDFA-4E75-B73E-62DF0F008D15}">
      <dgm:prSet/>
      <dgm:spPr/>
      <dgm:t>
        <a:bodyPr/>
        <a:lstStyle/>
        <a:p>
          <a:r>
            <a:rPr lang="sr-Latn-ME" i="1"/>
            <a:t>Strah od zaborava</a:t>
          </a:r>
          <a:r>
            <a:rPr lang="sr-Latn-ME"/>
            <a:t>, odabrana djela, priredio Radomir Ivanović, Titograd, 1988.</a:t>
          </a:r>
          <a:endParaRPr lang="en-US"/>
        </a:p>
      </dgm:t>
    </dgm:pt>
    <dgm:pt modelId="{E8B87BA0-192B-4561-9C0F-FB77842AC6AF}" type="parTrans" cxnId="{5F98DAAA-00E5-42FC-9B6D-F3A8EE58DF4E}">
      <dgm:prSet/>
      <dgm:spPr/>
      <dgm:t>
        <a:bodyPr/>
        <a:lstStyle/>
        <a:p>
          <a:endParaRPr lang="en-US"/>
        </a:p>
      </dgm:t>
    </dgm:pt>
    <dgm:pt modelId="{FAAD1FD0-A87B-4227-959B-079A8E36F230}" type="sibTrans" cxnId="{5F98DAAA-00E5-42FC-9B6D-F3A8EE58DF4E}">
      <dgm:prSet/>
      <dgm:spPr/>
      <dgm:t>
        <a:bodyPr/>
        <a:lstStyle/>
        <a:p>
          <a:endParaRPr lang="en-US"/>
        </a:p>
      </dgm:t>
    </dgm:pt>
    <dgm:pt modelId="{2318D726-0F99-4B3C-A2EF-7A2150A3898E}" type="pres">
      <dgm:prSet presAssocID="{7F854908-97E6-41EA-8214-04829EA7064A}" presName="diagram" presStyleCnt="0">
        <dgm:presLayoutVars>
          <dgm:dir/>
          <dgm:resizeHandles val="exact"/>
        </dgm:presLayoutVars>
      </dgm:prSet>
      <dgm:spPr/>
    </dgm:pt>
    <dgm:pt modelId="{E2379DB2-66A5-42F6-A27B-CAF581FF1691}" type="pres">
      <dgm:prSet presAssocID="{FBA83932-649A-4F7B-A240-25A72B5DB426}" presName="node" presStyleLbl="node1" presStyleIdx="0" presStyleCnt="14">
        <dgm:presLayoutVars>
          <dgm:bulletEnabled val="1"/>
        </dgm:presLayoutVars>
      </dgm:prSet>
      <dgm:spPr/>
    </dgm:pt>
    <dgm:pt modelId="{DC619158-3439-4BD3-B1D4-9AC69BAF0306}" type="pres">
      <dgm:prSet presAssocID="{DCA8B470-9567-426F-A361-42079CDCE8B5}" presName="sibTrans" presStyleCnt="0"/>
      <dgm:spPr/>
    </dgm:pt>
    <dgm:pt modelId="{1BC3754E-0325-46A7-8EAB-E80584D4174F}" type="pres">
      <dgm:prSet presAssocID="{97AC6B36-2030-4D54-A316-3D10D138A356}" presName="node" presStyleLbl="node1" presStyleIdx="1" presStyleCnt="14">
        <dgm:presLayoutVars>
          <dgm:bulletEnabled val="1"/>
        </dgm:presLayoutVars>
      </dgm:prSet>
      <dgm:spPr/>
    </dgm:pt>
    <dgm:pt modelId="{EE196450-6240-442D-A183-CEDB76496C12}" type="pres">
      <dgm:prSet presAssocID="{AF7B0BB7-8197-4CF1-A83E-DE77D6179052}" presName="sibTrans" presStyleCnt="0"/>
      <dgm:spPr/>
    </dgm:pt>
    <dgm:pt modelId="{5D9E2561-948A-4E7A-AA2F-05A3E58A1C82}" type="pres">
      <dgm:prSet presAssocID="{D2BAAE1B-1E63-4FB7-8171-FB27F37082FB}" presName="node" presStyleLbl="node1" presStyleIdx="2" presStyleCnt="14">
        <dgm:presLayoutVars>
          <dgm:bulletEnabled val="1"/>
        </dgm:presLayoutVars>
      </dgm:prSet>
      <dgm:spPr/>
    </dgm:pt>
    <dgm:pt modelId="{4B519C3D-CF73-4B15-9C8F-BC6526B6EBF3}" type="pres">
      <dgm:prSet presAssocID="{F3716F62-98BD-4451-82BB-6BBCB1096D03}" presName="sibTrans" presStyleCnt="0"/>
      <dgm:spPr/>
    </dgm:pt>
    <dgm:pt modelId="{5071B954-8561-41BD-ABDB-4102C8147CAC}" type="pres">
      <dgm:prSet presAssocID="{C2076503-6BC2-4345-A74A-F8078BC7132A}" presName="node" presStyleLbl="node1" presStyleIdx="3" presStyleCnt="14">
        <dgm:presLayoutVars>
          <dgm:bulletEnabled val="1"/>
        </dgm:presLayoutVars>
      </dgm:prSet>
      <dgm:spPr/>
    </dgm:pt>
    <dgm:pt modelId="{5CDDCE18-4896-4223-ADB8-9E0AA66D51C6}" type="pres">
      <dgm:prSet presAssocID="{ED70F3D3-8FE5-4FE0-A6AC-29D44D05DF6F}" presName="sibTrans" presStyleCnt="0"/>
      <dgm:spPr/>
    </dgm:pt>
    <dgm:pt modelId="{488B2BE8-FD6C-4944-84A7-DBE9F2FC3116}" type="pres">
      <dgm:prSet presAssocID="{54A29CBE-1A48-4F2C-B03A-2F994E83B264}" presName="node" presStyleLbl="node1" presStyleIdx="4" presStyleCnt="14">
        <dgm:presLayoutVars>
          <dgm:bulletEnabled val="1"/>
        </dgm:presLayoutVars>
      </dgm:prSet>
      <dgm:spPr/>
    </dgm:pt>
    <dgm:pt modelId="{EC580B79-E85C-47F3-8384-5E505AD9D5D7}" type="pres">
      <dgm:prSet presAssocID="{773C0DA4-21CB-4F92-903A-1027CB4AD884}" presName="sibTrans" presStyleCnt="0"/>
      <dgm:spPr/>
    </dgm:pt>
    <dgm:pt modelId="{0A8E50FC-E39E-4D90-9531-2969831D417F}" type="pres">
      <dgm:prSet presAssocID="{3862B9D2-05F4-4205-8D2D-9C878BF02427}" presName="node" presStyleLbl="node1" presStyleIdx="5" presStyleCnt="14">
        <dgm:presLayoutVars>
          <dgm:bulletEnabled val="1"/>
        </dgm:presLayoutVars>
      </dgm:prSet>
      <dgm:spPr/>
    </dgm:pt>
    <dgm:pt modelId="{1E499DF1-C1A0-4EDF-B552-9F38374A236E}" type="pres">
      <dgm:prSet presAssocID="{D1D280BD-6DBE-4C8E-A20D-E24A5E70C989}" presName="sibTrans" presStyleCnt="0"/>
      <dgm:spPr/>
    </dgm:pt>
    <dgm:pt modelId="{8C15E8AC-73E3-45DF-918E-D14F2F0EA40F}" type="pres">
      <dgm:prSet presAssocID="{0E771187-BAB1-46D4-808C-E372979053AC}" presName="node" presStyleLbl="node1" presStyleIdx="6" presStyleCnt="14">
        <dgm:presLayoutVars>
          <dgm:bulletEnabled val="1"/>
        </dgm:presLayoutVars>
      </dgm:prSet>
      <dgm:spPr/>
    </dgm:pt>
    <dgm:pt modelId="{7E0EAC7D-FA4A-4A83-8E51-03FB15E24098}" type="pres">
      <dgm:prSet presAssocID="{9ED6BE01-4185-43E2-8D83-F6F154C14763}" presName="sibTrans" presStyleCnt="0"/>
      <dgm:spPr/>
    </dgm:pt>
    <dgm:pt modelId="{66417338-964D-4497-8C32-D732543E95B8}" type="pres">
      <dgm:prSet presAssocID="{7E7917D6-B894-4FE5-BAA1-19646B534290}" presName="node" presStyleLbl="node1" presStyleIdx="7" presStyleCnt="14">
        <dgm:presLayoutVars>
          <dgm:bulletEnabled val="1"/>
        </dgm:presLayoutVars>
      </dgm:prSet>
      <dgm:spPr/>
    </dgm:pt>
    <dgm:pt modelId="{4B507595-8F6B-450F-8BB1-3AE545F87928}" type="pres">
      <dgm:prSet presAssocID="{79F8E87A-0E69-4FB0-8218-86B9AD794422}" presName="sibTrans" presStyleCnt="0"/>
      <dgm:spPr/>
    </dgm:pt>
    <dgm:pt modelId="{49939E98-C6B4-4BD3-BAA9-4C405F302BF7}" type="pres">
      <dgm:prSet presAssocID="{B9AF60B7-EE08-4596-AC1E-5E7D049758F0}" presName="node" presStyleLbl="node1" presStyleIdx="8" presStyleCnt="14">
        <dgm:presLayoutVars>
          <dgm:bulletEnabled val="1"/>
        </dgm:presLayoutVars>
      </dgm:prSet>
      <dgm:spPr/>
    </dgm:pt>
    <dgm:pt modelId="{A9EA11FC-63DF-4210-B860-4E4ED694BF2B}" type="pres">
      <dgm:prSet presAssocID="{5998DF44-5760-4EFC-8D93-61482A8E7688}" presName="sibTrans" presStyleCnt="0"/>
      <dgm:spPr/>
    </dgm:pt>
    <dgm:pt modelId="{8426D3CE-1711-4132-9040-5487EAD12235}" type="pres">
      <dgm:prSet presAssocID="{C16EC831-8EA3-42B1-AB02-574B0F917649}" presName="node" presStyleLbl="node1" presStyleIdx="9" presStyleCnt="14">
        <dgm:presLayoutVars>
          <dgm:bulletEnabled val="1"/>
        </dgm:presLayoutVars>
      </dgm:prSet>
      <dgm:spPr/>
    </dgm:pt>
    <dgm:pt modelId="{F07531FA-69CC-48FB-9535-63F2384AB8C7}" type="pres">
      <dgm:prSet presAssocID="{A7DF3E62-F786-4F32-8935-325DB515FF44}" presName="sibTrans" presStyleCnt="0"/>
      <dgm:spPr/>
    </dgm:pt>
    <dgm:pt modelId="{5F7A0D88-03F9-4756-8187-16E07FB8DBCF}" type="pres">
      <dgm:prSet presAssocID="{ABB5DEFB-1A85-4D19-9D8A-C4C4DFCF10B5}" presName="node" presStyleLbl="node1" presStyleIdx="10" presStyleCnt="14">
        <dgm:presLayoutVars>
          <dgm:bulletEnabled val="1"/>
        </dgm:presLayoutVars>
      </dgm:prSet>
      <dgm:spPr/>
    </dgm:pt>
    <dgm:pt modelId="{B314630D-8C17-4D81-BAE0-9F8CAB762372}" type="pres">
      <dgm:prSet presAssocID="{DB6D74C1-AD1B-4601-ABDC-A04A06EDEF6E}" presName="sibTrans" presStyleCnt="0"/>
      <dgm:spPr/>
    </dgm:pt>
    <dgm:pt modelId="{7EEF1C5A-DB7C-46B6-81CD-848A0587E086}" type="pres">
      <dgm:prSet presAssocID="{4164363F-0B2A-4F6F-94D0-B4DB71B441A3}" presName="node" presStyleLbl="node1" presStyleIdx="11" presStyleCnt="14">
        <dgm:presLayoutVars>
          <dgm:bulletEnabled val="1"/>
        </dgm:presLayoutVars>
      </dgm:prSet>
      <dgm:spPr/>
    </dgm:pt>
    <dgm:pt modelId="{CC073DCA-16EC-4314-9AD9-1F3BEAC7CBF7}" type="pres">
      <dgm:prSet presAssocID="{F38837B0-590B-4AE8-A0D3-03C4812261FF}" presName="sibTrans" presStyleCnt="0"/>
      <dgm:spPr/>
    </dgm:pt>
    <dgm:pt modelId="{9795FF0C-B2C4-49A2-95E0-08FB49A3C55F}" type="pres">
      <dgm:prSet presAssocID="{F812C5B8-3E61-4421-83D9-DAC1F31827BD}" presName="node" presStyleLbl="node1" presStyleIdx="12" presStyleCnt="14">
        <dgm:presLayoutVars>
          <dgm:bulletEnabled val="1"/>
        </dgm:presLayoutVars>
      </dgm:prSet>
      <dgm:spPr/>
    </dgm:pt>
    <dgm:pt modelId="{024396AA-520B-4E44-97BB-0C84E553EBE4}" type="pres">
      <dgm:prSet presAssocID="{33EFE506-7348-4766-AB82-690E3AF8F45B}" presName="sibTrans" presStyleCnt="0"/>
      <dgm:spPr/>
    </dgm:pt>
    <dgm:pt modelId="{86E8E6AD-A442-422A-A27C-5BC2AFFC75FF}" type="pres">
      <dgm:prSet presAssocID="{7DD3EDE3-EDFA-4E75-B73E-62DF0F008D15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78A1603-A74F-4111-90D1-D39C7E2F8382}" srcId="{7F854908-97E6-41EA-8214-04829EA7064A}" destId="{F812C5B8-3E61-4421-83D9-DAC1F31827BD}" srcOrd="12" destOrd="0" parTransId="{CF5ACB57-8577-433F-9ABA-D806C9FF6AFE}" sibTransId="{33EFE506-7348-4766-AB82-690E3AF8F45B}"/>
    <dgm:cxn modelId="{B0644D0A-2E67-40AC-9D11-CCA907647221}" srcId="{7F854908-97E6-41EA-8214-04829EA7064A}" destId="{97AC6B36-2030-4D54-A316-3D10D138A356}" srcOrd="1" destOrd="0" parTransId="{F2214AFF-6CDE-4D59-8A81-E1237DAC0CFD}" sibTransId="{AF7B0BB7-8197-4CF1-A83E-DE77D6179052}"/>
    <dgm:cxn modelId="{D7766713-476D-4265-A6B7-718CABE405A8}" type="presOf" srcId="{D2BAAE1B-1E63-4FB7-8171-FB27F37082FB}" destId="{5D9E2561-948A-4E7A-AA2F-05A3E58A1C82}" srcOrd="0" destOrd="0" presId="urn:microsoft.com/office/officeart/2005/8/layout/default"/>
    <dgm:cxn modelId="{712FA517-FB45-4F1A-8259-FD89CEE76F0E}" srcId="{7F854908-97E6-41EA-8214-04829EA7064A}" destId="{C16EC831-8EA3-42B1-AB02-574B0F917649}" srcOrd="9" destOrd="0" parTransId="{C3AFCDFE-B086-40CD-925B-9861A907E230}" sibTransId="{A7DF3E62-F786-4F32-8935-325DB515FF44}"/>
    <dgm:cxn modelId="{A4E94820-CEB4-4F98-97A9-A637EA06302E}" srcId="{7F854908-97E6-41EA-8214-04829EA7064A}" destId="{7E7917D6-B894-4FE5-BAA1-19646B534290}" srcOrd="7" destOrd="0" parTransId="{D2B1673B-A87B-49A8-B818-7C00E110DD2E}" sibTransId="{79F8E87A-0E69-4FB0-8218-86B9AD794422}"/>
    <dgm:cxn modelId="{ABE32128-0361-40D0-9739-7E5D6913B162}" type="presOf" srcId="{3862B9D2-05F4-4205-8D2D-9C878BF02427}" destId="{0A8E50FC-E39E-4D90-9531-2969831D417F}" srcOrd="0" destOrd="0" presId="urn:microsoft.com/office/officeart/2005/8/layout/default"/>
    <dgm:cxn modelId="{EE976428-CB26-4FAB-9609-8F3C1EBAB39D}" type="presOf" srcId="{7F854908-97E6-41EA-8214-04829EA7064A}" destId="{2318D726-0F99-4B3C-A2EF-7A2150A3898E}" srcOrd="0" destOrd="0" presId="urn:microsoft.com/office/officeart/2005/8/layout/default"/>
    <dgm:cxn modelId="{EBD9D62D-3E47-4071-8E88-27CAE742EEBD}" type="presOf" srcId="{0E771187-BAB1-46D4-808C-E372979053AC}" destId="{8C15E8AC-73E3-45DF-918E-D14F2F0EA40F}" srcOrd="0" destOrd="0" presId="urn:microsoft.com/office/officeart/2005/8/layout/default"/>
    <dgm:cxn modelId="{D77F2732-DDC5-4E23-9BA2-7F98DBF8CD42}" srcId="{7F854908-97E6-41EA-8214-04829EA7064A}" destId="{54A29CBE-1A48-4F2C-B03A-2F994E83B264}" srcOrd="4" destOrd="0" parTransId="{3F741F06-1CE4-46ED-B2D7-FE69F32F8730}" sibTransId="{773C0DA4-21CB-4F92-903A-1027CB4AD884}"/>
    <dgm:cxn modelId="{53D1CA39-19D4-43F9-9B1B-8E962FCCB96D}" type="presOf" srcId="{C2076503-6BC2-4345-A74A-F8078BC7132A}" destId="{5071B954-8561-41BD-ABDB-4102C8147CAC}" srcOrd="0" destOrd="0" presId="urn:microsoft.com/office/officeart/2005/8/layout/default"/>
    <dgm:cxn modelId="{6822B03A-3414-45F6-AEB2-58217FFA1B37}" type="presOf" srcId="{7E7917D6-B894-4FE5-BAA1-19646B534290}" destId="{66417338-964D-4497-8C32-D732543E95B8}" srcOrd="0" destOrd="0" presId="urn:microsoft.com/office/officeart/2005/8/layout/default"/>
    <dgm:cxn modelId="{EE89D85D-8A6E-4970-AEE4-2094F7A3998D}" srcId="{7F854908-97E6-41EA-8214-04829EA7064A}" destId="{3862B9D2-05F4-4205-8D2D-9C878BF02427}" srcOrd="5" destOrd="0" parTransId="{6E92EC3E-115B-4CF2-A232-56D180276344}" sibTransId="{D1D280BD-6DBE-4C8E-A20D-E24A5E70C989}"/>
    <dgm:cxn modelId="{7F73A047-3A76-4DE1-9573-EE7CACCBD84C}" type="presOf" srcId="{4164363F-0B2A-4F6F-94D0-B4DB71B441A3}" destId="{7EEF1C5A-DB7C-46B6-81CD-848A0587E086}" srcOrd="0" destOrd="0" presId="urn:microsoft.com/office/officeart/2005/8/layout/default"/>
    <dgm:cxn modelId="{E160AE6D-E78E-48AA-98BB-ACA46CFE2B52}" type="presOf" srcId="{B9AF60B7-EE08-4596-AC1E-5E7D049758F0}" destId="{49939E98-C6B4-4BD3-BAA9-4C405F302BF7}" srcOrd="0" destOrd="0" presId="urn:microsoft.com/office/officeart/2005/8/layout/default"/>
    <dgm:cxn modelId="{BC760257-DAA2-4A29-9362-B37D8CC0CA8F}" srcId="{7F854908-97E6-41EA-8214-04829EA7064A}" destId="{D2BAAE1B-1E63-4FB7-8171-FB27F37082FB}" srcOrd="2" destOrd="0" parTransId="{A87A8251-552E-40F2-B5CF-C69392BCB7D7}" sibTransId="{F3716F62-98BD-4451-82BB-6BBCB1096D03}"/>
    <dgm:cxn modelId="{CE3F2658-830F-4425-BBDB-368E86111B4C}" srcId="{7F854908-97E6-41EA-8214-04829EA7064A}" destId="{4164363F-0B2A-4F6F-94D0-B4DB71B441A3}" srcOrd="11" destOrd="0" parTransId="{602CBA57-69F5-4F11-858F-E6DBCEA3B48B}" sibTransId="{F38837B0-590B-4AE8-A0D3-03C4812261FF}"/>
    <dgm:cxn modelId="{AC1FE49A-6052-4BE3-8191-E8EE5D42C5E7}" srcId="{7F854908-97E6-41EA-8214-04829EA7064A}" destId="{0E771187-BAB1-46D4-808C-E372979053AC}" srcOrd="6" destOrd="0" parTransId="{0E8FD3FA-DC96-4399-A001-419C91BAA786}" sibTransId="{9ED6BE01-4185-43E2-8D83-F6F154C14763}"/>
    <dgm:cxn modelId="{5F98DAAA-00E5-42FC-9B6D-F3A8EE58DF4E}" srcId="{7F854908-97E6-41EA-8214-04829EA7064A}" destId="{7DD3EDE3-EDFA-4E75-B73E-62DF0F008D15}" srcOrd="13" destOrd="0" parTransId="{E8B87BA0-192B-4561-9C0F-FB77842AC6AF}" sibTransId="{FAAD1FD0-A87B-4227-959B-079A8E36F230}"/>
    <dgm:cxn modelId="{4869DEB9-99B5-47D7-BB6F-5E026B45EF1A}" srcId="{7F854908-97E6-41EA-8214-04829EA7064A}" destId="{ABB5DEFB-1A85-4D19-9D8A-C4C4DFCF10B5}" srcOrd="10" destOrd="0" parTransId="{001DABC9-2E87-4FE9-8004-A830B427D81B}" sibTransId="{DB6D74C1-AD1B-4601-ABDC-A04A06EDEF6E}"/>
    <dgm:cxn modelId="{747F7ABD-8D83-4ED7-9EC8-FF4BDF2E5613}" type="presOf" srcId="{F812C5B8-3E61-4421-83D9-DAC1F31827BD}" destId="{9795FF0C-B2C4-49A2-95E0-08FB49A3C55F}" srcOrd="0" destOrd="0" presId="urn:microsoft.com/office/officeart/2005/8/layout/default"/>
    <dgm:cxn modelId="{84BF21CA-AE21-4B05-8007-4FE995DB029D}" type="presOf" srcId="{54A29CBE-1A48-4F2C-B03A-2F994E83B264}" destId="{488B2BE8-FD6C-4944-84A7-DBE9F2FC3116}" srcOrd="0" destOrd="0" presId="urn:microsoft.com/office/officeart/2005/8/layout/default"/>
    <dgm:cxn modelId="{2CCBC8CB-5F5C-4B84-813E-E3DDC99700FF}" srcId="{7F854908-97E6-41EA-8214-04829EA7064A}" destId="{C2076503-6BC2-4345-A74A-F8078BC7132A}" srcOrd="3" destOrd="0" parTransId="{81947BA1-7B6A-4A5A-B567-BD25D2F4ADB6}" sibTransId="{ED70F3D3-8FE5-4FE0-A6AC-29D44D05DF6F}"/>
    <dgm:cxn modelId="{C3514DD2-D101-44BC-9DE3-D311526B5EAE}" type="presOf" srcId="{97AC6B36-2030-4D54-A316-3D10D138A356}" destId="{1BC3754E-0325-46A7-8EAB-E80584D4174F}" srcOrd="0" destOrd="0" presId="urn:microsoft.com/office/officeart/2005/8/layout/default"/>
    <dgm:cxn modelId="{2C6B34D5-BC32-48C1-9F98-AECD13D1E782}" type="presOf" srcId="{7DD3EDE3-EDFA-4E75-B73E-62DF0F008D15}" destId="{86E8E6AD-A442-422A-A27C-5BC2AFFC75FF}" srcOrd="0" destOrd="0" presId="urn:microsoft.com/office/officeart/2005/8/layout/default"/>
    <dgm:cxn modelId="{2E592ED9-D10A-4066-8DBA-062017D82461}" srcId="{7F854908-97E6-41EA-8214-04829EA7064A}" destId="{B9AF60B7-EE08-4596-AC1E-5E7D049758F0}" srcOrd="8" destOrd="0" parTransId="{B1CD5431-5ACB-4D1F-8937-C89109359BE1}" sibTransId="{5998DF44-5760-4EFC-8D93-61482A8E7688}"/>
    <dgm:cxn modelId="{6005D7E8-3DDD-47C2-B858-8B5A9B1BC42F}" type="presOf" srcId="{FBA83932-649A-4F7B-A240-25A72B5DB426}" destId="{E2379DB2-66A5-42F6-A27B-CAF581FF1691}" srcOrd="0" destOrd="0" presId="urn:microsoft.com/office/officeart/2005/8/layout/default"/>
    <dgm:cxn modelId="{E16D7AEB-3E3C-431C-9F9A-19300ACB5F44}" type="presOf" srcId="{ABB5DEFB-1A85-4D19-9D8A-C4C4DFCF10B5}" destId="{5F7A0D88-03F9-4756-8187-16E07FB8DBCF}" srcOrd="0" destOrd="0" presId="urn:microsoft.com/office/officeart/2005/8/layout/default"/>
    <dgm:cxn modelId="{92ECFCF4-6ADF-45B5-97A8-075F8C70CD55}" srcId="{7F854908-97E6-41EA-8214-04829EA7064A}" destId="{FBA83932-649A-4F7B-A240-25A72B5DB426}" srcOrd="0" destOrd="0" parTransId="{0B0B8F70-09B2-456A-9CBF-DF533BCAC459}" sibTransId="{DCA8B470-9567-426F-A361-42079CDCE8B5}"/>
    <dgm:cxn modelId="{631AB6FA-9EA9-4FC2-AACF-252DDCF04F40}" type="presOf" srcId="{C16EC831-8EA3-42B1-AB02-574B0F917649}" destId="{8426D3CE-1711-4132-9040-5487EAD12235}" srcOrd="0" destOrd="0" presId="urn:microsoft.com/office/officeart/2005/8/layout/default"/>
    <dgm:cxn modelId="{8B3E408C-B78F-4314-99E6-0D54B848A8FE}" type="presParOf" srcId="{2318D726-0F99-4B3C-A2EF-7A2150A3898E}" destId="{E2379DB2-66A5-42F6-A27B-CAF581FF1691}" srcOrd="0" destOrd="0" presId="urn:microsoft.com/office/officeart/2005/8/layout/default"/>
    <dgm:cxn modelId="{EAB75FD4-6049-4C55-AE80-EA23B9F83B90}" type="presParOf" srcId="{2318D726-0F99-4B3C-A2EF-7A2150A3898E}" destId="{DC619158-3439-4BD3-B1D4-9AC69BAF0306}" srcOrd="1" destOrd="0" presId="urn:microsoft.com/office/officeart/2005/8/layout/default"/>
    <dgm:cxn modelId="{4EAD5A7E-D3C8-446C-AD14-1F6E65D55135}" type="presParOf" srcId="{2318D726-0F99-4B3C-A2EF-7A2150A3898E}" destId="{1BC3754E-0325-46A7-8EAB-E80584D4174F}" srcOrd="2" destOrd="0" presId="urn:microsoft.com/office/officeart/2005/8/layout/default"/>
    <dgm:cxn modelId="{2465319A-CC47-45A1-8E96-607AC641A6C0}" type="presParOf" srcId="{2318D726-0F99-4B3C-A2EF-7A2150A3898E}" destId="{EE196450-6240-442D-A183-CEDB76496C12}" srcOrd="3" destOrd="0" presId="urn:microsoft.com/office/officeart/2005/8/layout/default"/>
    <dgm:cxn modelId="{B6A13FB9-F7FF-4421-9DF1-21172D9B8ACF}" type="presParOf" srcId="{2318D726-0F99-4B3C-A2EF-7A2150A3898E}" destId="{5D9E2561-948A-4E7A-AA2F-05A3E58A1C82}" srcOrd="4" destOrd="0" presId="urn:microsoft.com/office/officeart/2005/8/layout/default"/>
    <dgm:cxn modelId="{8BAC985E-C92E-4A05-BF34-AA5A9F78178E}" type="presParOf" srcId="{2318D726-0F99-4B3C-A2EF-7A2150A3898E}" destId="{4B519C3D-CF73-4B15-9C8F-BC6526B6EBF3}" srcOrd="5" destOrd="0" presId="urn:microsoft.com/office/officeart/2005/8/layout/default"/>
    <dgm:cxn modelId="{11FE328A-B865-4AF2-9AB7-BDF4829F5978}" type="presParOf" srcId="{2318D726-0F99-4B3C-A2EF-7A2150A3898E}" destId="{5071B954-8561-41BD-ABDB-4102C8147CAC}" srcOrd="6" destOrd="0" presId="urn:microsoft.com/office/officeart/2005/8/layout/default"/>
    <dgm:cxn modelId="{437E5BAB-2406-4404-9953-64326CDBC274}" type="presParOf" srcId="{2318D726-0F99-4B3C-A2EF-7A2150A3898E}" destId="{5CDDCE18-4896-4223-ADB8-9E0AA66D51C6}" srcOrd="7" destOrd="0" presId="urn:microsoft.com/office/officeart/2005/8/layout/default"/>
    <dgm:cxn modelId="{9B381375-47EE-4600-B4E6-7ACF14F731C7}" type="presParOf" srcId="{2318D726-0F99-4B3C-A2EF-7A2150A3898E}" destId="{488B2BE8-FD6C-4944-84A7-DBE9F2FC3116}" srcOrd="8" destOrd="0" presId="urn:microsoft.com/office/officeart/2005/8/layout/default"/>
    <dgm:cxn modelId="{6ABED191-9061-4FD0-860D-9C0870727FC4}" type="presParOf" srcId="{2318D726-0F99-4B3C-A2EF-7A2150A3898E}" destId="{EC580B79-E85C-47F3-8384-5E505AD9D5D7}" srcOrd="9" destOrd="0" presId="urn:microsoft.com/office/officeart/2005/8/layout/default"/>
    <dgm:cxn modelId="{D9609888-76C0-4452-9C11-1FADDBD8559B}" type="presParOf" srcId="{2318D726-0F99-4B3C-A2EF-7A2150A3898E}" destId="{0A8E50FC-E39E-4D90-9531-2969831D417F}" srcOrd="10" destOrd="0" presId="urn:microsoft.com/office/officeart/2005/8/layout/default"/>
    <dgm:cxn modelId="{560BCC9A-DB68-461F-A32B-48C1CDB3B1D0}" type="presParOf" srcId="{2318D726-0F99-4B3C-A2EF-7A2150A3898E}" destId="{1E499DF1-C1A0-4EDF-B552-9F38374A236E}" srcOrd="11" destOrd="0" presId="urn:microsoft.com/office/officeart/2005/8/layout/default"/>
    <dgm:cxn modelId="{75668BBB-9CB7-490B-A3E2-0929839CD6B3}" type="presParOf" srcId="{2318D726-0F99-4B3C-A2EF-7A2150A3898E}" destId="{8C15E8AC-73E3-45DF-918E-D14F2F0EA40F}" srcOrd="12" destOrd="0" presId="urn:microsoft.com/office/officeart/2005/8/layout/default"/>
    <dgm:cxn modelId="{8B910A50-48A0-40A4-A60B-ECEEBB7FF5D7}" type="presParOf" srcId="{2318D726-0F99-4B3C-A2EF-7A2150A3898E}" destId="{7E0EAC7D-FA4A-4A83-8E51-03FB15E24098}" srcOrd="13" destOrd="0" presId="urn:microsoft.com/office/officeart/2005/8/layout/default"/>
    <dgm:cxn modelId="{1929431F-1ED9-4BED-94A2-6908E40F53EA}" type="presParOf" srcId="{2318D726-0F99-4B3C-A2EF-7A2150A3898E}" destId="{66417338-964D-4497-8C32-D732543E95B8}" srcOrd="14" destOrd="0" presId="urn:microsoft.com/office/officeart/2005/8/layout/default"/>
    <dgm:cxn modelId="{D71935FF-757C-4D5D-8CFF-585774A43E8F}" type="presParOf" srcId="{2318D726-0F99-4B3C-A2EF-7A2150A3898E}" destId="{4B507595-8F6B-450F-8BB1-3AE545F87928}" srcOrd="15" destOrd="0" presId="urn:microsoft.com/office/officeart/2005/8/layout/default"/>
    <dgm:cxn modelId="{CD63EE95-0D47-4F85-BD73-562D5511727C}" type="presParOf" srcId="{2318D726-0F99-4B3C-A2EF-7A2150A3898E}" destId="{49939E98-C6B4-4BD3-BAA9-4C405F302BF7}" srcOrd="16" destOrd="0" presId="urn:microsoft.com/office/officeart/2005/8/layout/default"/>
    <dgm:cxn modelId="{F2BE83BB-19F8-4CBF-9D2B-62E11490BDEC}" type="presParOf" srcId="{2318D726-0F99-4B3C-A2EF-7A2150A3898E}" destId="{A9EA11FC-63DF-4210-B860-4E4ED694BF2B}" srcOrd="17" destOrd="0" presId="urn:microsoft.com/office/officeart/2005/8/layout/default"/>
    <dgm:cxn modelId="{C3ECD5E3-886D-4B24-91BB-07354A861723}" type="presParOf" srcId="{2318D726-0F99-4B3C-A2EF-7A2150A3898E}" destId="{8426D3CE-1711-4132-9040-5487EAD12235}" srcOrd="18" destOrd="0" presId="urn:microsoft.com/office/officeart/2005/8/layout/default"/>
    <dgm:cxn modelId="{E4E7E3B1-190F-4211-894D-FFFD2D7FA275}" type="presParOf" srcId="{2318D726-0F99-4B3C-A2EF-7A2150A3898E}" destId="{F07531FA-69CC-48FB-9535-63F2384AB8C7}" srcOrd="19" destOrd="0" presId="urn:microsoft.com/office/officeart/2005/8/layout/default"/>
    <dgm:cxn modelId="{D0DBE3D7-DC89-4BF7-B946-6116B159C182}" type="presParOf" srcId="{2318D726-0F99-4B3C-A2EF-7A2150A3898E}" destId="{5F7A0D88-03F9-4756-8187-16E07FB8DBCF}" srcOrd="20" destOrd="0" presId="urn:microsoft.com/office/officeart/2005/8/layout/default"/>
    <dgm:cxn modelId="{8C2D5CB0-7110-4038-A81A-FBAB11082BE3}" type="presParOf" srcId="{2318D726-0F99-4B3C-A2EF-7A2150A3898E}" destId="{B314630D-8C17-4D81-BAE0-9F8CAB762372}" srcOrd="21" destOrd="0" presId="urn:microsoft.com/office/officeart/2005/8/layout/default"/>
    <dgm:cxn modelId="{BA63B40C-739E-4B1F-9613-67D890364FD4}" type="presParOf" srcId="{2318D726-0F99-4B3C-A2EF-7A2150A3898E}" destId="{7EEF1C5A-DB7C-46B6-81CD-848A0587E086}" srcOrd="22" destOrd="0" presId="urn:microsoft.com/office/officeart/2005/8/layout/default"/>
    <dgm:cxn modelId="{9C92044F-2050-44D1-8F3F-CF83424D8D87}" type="presParOf" srcId="{2318D726-0F99-4B3C-A2EF-7A2150A3898E}" destId="{CC073DCA-16EC-4314-9AD9-1F3BEAC7CBF7}" srcOrd="23" destOrd="0" presId="urn:microsoft.com/office/officeart/2005/8/layout/default"/>
    <dgm:cxn modelId="{6B502A72-29E9-4449-8508-35426A9297ED}" type="presParOf" srcId="{2318D726-0F99-4B3C-A2EF-7A2150A3898E}" destId="{9795FF0C-B2C4-49A2-95E0-08FB49A3C55F}" srcOrd="24" destOrd="0" presId="urn:microsoft.com/office/officeart/2005/8/layout/default"/>
    <dgm:cxn modelId="{B9666DB0-999C-4C10-AE66-7F71CC77A410}" type="presParOf" srcId="{2318D726-0F99-4B3C-A2EF-7A2150A3898E}" destId="{024396AA-520B-4E44-97BB-0C84E553EBE4}" srcOrd="25" destOrd="0" presId="urn:microsoft.com/office/officeart/2005/8/layout/default"/>
    <dgm:cxn modelId="{4A578006-8A31-4388-8B74-77DBAC968199}" type="presParOf" srcId="{2318D726-0F99-4B3C-A2EF-7A2150A3898E}" destId="{86E8E6AD-A442-422A-A27C-5BC2AFFC75FF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9DB2-66A5-42F6-A27B-CAF581FF1691}">
      <dsp:nvSpPr>
        <dsp:cNvPr id="0" name=""/>
        <dsp:cNvSpPr/>
      </dsp:nvSpPr>
      <dsp:spPr>
        <a:xfrm>
          <a:off x="3437" y="31646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Živi portreti</a:t>
          </a:r>
          <a:r>
            <a:rPr lang="sr-Latn-ME" sz="1300" kern="1200"/>
            <a:t>, pjesme, Nikšić, 1927.</a:t>
          </a:r>
          <a:endParaRPr lang="en-US" sz="1300" kern="1200"/>
        </a:p>
      </dsp:txBody>
      <dsp:txXfrm>
        <a:off x="3437" y="31646"/>
        <a:ext cx="1861393" cy="1116836"/>
      </dsp:txXfrm>
    </dsp:sp>
    <dsp:sp modelId="{1BC3754E-0325-46A7-8EAB-E80584D4174F}">
      <dsp:nvSpPr>
        <dsp:cNvPr id="0" name=""/>
        <dsp:cNvSpPr/>
      </dsp:nvSpPr>
      <dsp:spPr>
        <a:xfrm>
          <a:off x="2050970" y="31646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Dvije rijeke</a:t>
          </a:r>
          <a:r>
            <a:rPr lang="sr-Latn-ME" sz="1300" kern="1200"/>
            <a:t>, pjesme, zajedno sa TanasijemMladenovićem, Smederevo, 1938.</a:t>
          </a:r>
          <a:endParaRPr lang="en-US" sz="1300" kern="1200"/>
        </a:p>
      </dsp:txBody>
      <dsp:txXfrm>
        <a:off x="2050970" y="31646"/>
        <a:ext cx="1861393" cy="1116836"/>
      </dsp:txXfrm>
    </dsp:sp>
    <dsp:sp modelId="{5D9E2561-948A-4E7A-AA2F-05A3E58A1C82}">
      <dsp:nvSpPr>
        <dsp:cNvPr id="0" name=""/>
        <dsp:cNvSpPr/>
      </dsp:nvSpPr>
      <dsp:spPr>
        <a:xfrm>
          <a:off x="4098503" y="31646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Gorski tokovi</a:t>
          </a:r>
          <a:r>
            <a:rPr lang="sr-Latn-ME" sz="1300" kern="1200"/>
            <a:t>, izbor iz poezije, Beograd, 1947.</a:t>
          </a:r>
          <a:endParaRPr lang="en-US" sz="1300" kern="1200"/>
        </a:p>
      </dsp:txBody>
      <dsp:txXfrm>
        <a:off x="4098503" y="31646"/>
        <a:ext cx="1861393" cy="1116836"/>
      </dsp:txXfrm>
    </dsp:sp>
    <dsp:sp modelId="{5071B954-8561-41BD-ABDB-4102C8147CAC}">
      <dsp:nvSpPr>
        <dsp:cNvPr id="0" name=""/>
        <dsp:cNvSpPr/>
      </dsp:nvSpPr>
      <dsp:spPr>
        <a:xfrm>
          <a:off x="6146036" y="31646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Na Vltavi</a:t>
          </a:r>
          <a:r>
            <a:rPr lang="sr-Latn-ME" sz="1300" kern="1200"/>
            <a:t>, putopisi, Cetinje, 1948</a:t>
          </a:r>
          <a:endParaRPr lang="en-US" sz="1300" kern="1200"/>
        </a:p>
      </dsp:txBody>
      <dsp:txXfrm>
        <a:off x="6146036" y="31646"/>
        <a:ext cx="1861393" cy="1116836"/>
      </dsp:txXfrm>
    </dsp:sp>
    <dsp:sp modelId="{488B2BE8-FD6C-4944-84A7-DBE9F2FC3116}">
      <dsp:nvSpPr>
        <dsp:cNvPr id="0" name=""/>
        <dsp:cNvSpPr/>
      </dsp:nvSpPr>
      <dsp:spPr>
        <a:xfrm>
          <a:off x="8193568" y="31646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Hronike i putopisi</a:t>
          </a:r>
          <a:r>
            <a:rPr lang="sr-Latn-ME" sz="1300" kern="1200"/>
            <a:t>, Cetinje, 1950.</a:t>
          </a:r>
          <a:endParaRPr lang="en-US" sz="1300" kern="1200"/>
        </a:p>
      </dsp:txBody>
      <dsp:txXfrm>
        <a:off x="8193568" y="31646"/>
        <a:ext cx="1861393" cy="1116836"/>
      </dsp:txXfrm>
    </dsp:sp>
    <dsp:sp modelId="{0A8E50FC-E39E-4D90-9531-2969831D417F}">
      <dsp:nvSpPr>
        <dsp:cNvPr id="0" name=""/>
        <dsp:cNvSpPr/>
      </dsp:nvSpPr>
      <dsp:spPr>
        <a:xfrm>
          <a:off x="3437" y="1334621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Poezija i proza šestorice</a:t>
          </a:r>
          <a:r>
            <a:rPr lang="sr-Latn-ME" sz="1300" kern="1200"/>
            <a:t>, Beograd, 1951.</a:t>
          </a:r>
          <a:endParaRPr lang="en-US" sz="1300" kern="1200"/>
        </a:p>
      </dsp:txBody>
      <dsp:txXfrm>
        <a:off x="3437" y="1334621"/>
        <a:ext cx="1861393" cy="1116836"/>
      </dsp:txXfrm>
    </dsp:sp>
    <dsp:sp modelId="{8C15E8AC-73E3-45DF-918E-D14F2F0EA40F}">
      <dsp:nvSpPr>
        <dsp:cNvPr id="0" name=""/>
        <dsp:cNvSpPr/>
      </dsp:nvSpPr>
      <dsp:spPr>
        <a:xfrm>
          <a:off x="2050970" y="1334621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Na leđima Apenina</a:t>
          </a:r>
          <a:r>
            <a:rPr lang="sr-Latn-ME" sz="1300" kern="1200"/>
            <a:t>, ratna hronika, Beograd, 1953.</a:t>
          </a:r>
          <a:endParaRPr lang="en-US" sz="1300" kern="1200"/>
        </a:p>
      </dsp:txBody>
      <dsp:txXfrm>
        <a:off x="2050970" y="1334621"/>
        <a:ext cx="1861393" cy="1116836"/>
      </dsp:txXfrm>
    </dsp:sp>
    <dsp:sp modelId="{66417338-964D-4497-8C32-D732543E95B8}">
      <dsp:nvSpPr>
        <dsp:cNvPr id="0" name=""/>
        <dsp:cNvSpPr/>
      </dsp:nvSpPr>
      <dsp:spPr>
        <a:xfrm>
          <a:off x="4098503" y="1334621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Kamena počivala</a:t>
          </a:r>
          <a:r>
            <a:rPr lang="sr-Latn-ME" sz="1300" kern="1200"/>
            <a:t>, pjesme, Beograd, 1954.</a:t>
          </a:r>
          <a:endParaRPr lang="en-US" sz="1300" kern="1200"/>
        </a:p>
      </dsp:txBody>
      <dsp:txXfrm>
        <a:off x="4098503" y="1334621"/>
        <a:ext cx="1861393" cy="1116836"/>
      </dsp:txXfrm>
    </dsp:sp>
    <dsp:sp modelId="{49939E98-C6B4-4BD3-BAA9-4C405F302BF7}">
      <dsp:nvSpPr>
        <dsp:cNvPr id="0" name=""/>
        <dsp:cNvSpPr/>
      </dsp:nvSpPr>
      <dsp:spPr>
        <a:xfrm>
          <a:off x="6146036" y="1334621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Žeđ drumova</a:t>
          </a:r>
          <a:r>
            <a:rPr lang="sr-Latn-ME" sz="1300" kern="1200"/>
            <a:t>, pjesme, Beograd, 1955.</a:t>
          </a:r>
          <a:endParaRPr lang="en-US" sz="1300" kern="1200"/>
        </a:p>
      </dsp:txBody>
      <dsp:txXfrm>
        <a:off x="6146036" y="1334621"/>
        <a:ext cx="1861393" cy="1116836"/>
      </dsp:txXfrm>
    </dsp:sp>
    <dsp:sp modelId="{8426D3CE-1711-4132-9040-5487EAD12235}">
      <dsp:nvSpPr>
        <dsp:cNvPr id="0" name=""/>
        <dsp:cNvSpPr/>
      </dsp:nvSpPr>
      <dsp:spPr>
        <a:xfrm>
          <a:off x="8193568" y="1334621"/>
          <a:ext cx="1861393" cy="11168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Lirika Crne Gore 1918-1962</a:t>
          </a:r>
          <a:r>
            <a:rPr lang="sr-Latn-ME" sz="1300" kern="1200"/>
            <a:t>, Antologija, Cetinje, 1962.</a:t>
          </a:r>
          <a:endParaRPr lang="en-US" sz="1300" kern="1200"/>
        </a:p>
      </dsp:txBody>
      <dsp:txXfrm>
        <a:off x="8193568" y="1334621"/>
        <a:ext cx="1861393" cy="1116836"/>
      </dsp:txXfrm>
    </dsp:sp>
    <dsp:sp modelId="{5F7A0D88-03F9-4756-8187-16E07FB8DBCF}">
      <dsp:nvSpPr>
        <dsp:cNvPr id="0" name=""/>
        <dsp:cNvSpPr/>
      </dsp:nvSpPr>
      <dsp:spPr>
        <a:xfrm>
          <a:off x="1027204" y="2637597"/>
          <a:ext cx="1861393" cy="1116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Izabrane pjesme i poezija</a:t>
          </a:r>
          <a:r>
            <a:rPr lang="sr-Latn-ME" sz="1300" kern="1200"/>
            <a:t>, Cetinje, 1963.</a:t>
          </a:r>
          <a:endParaRPr lang="en-US" sz="1300" kern="1200"/>
        </a:p>
      </dsp:txBody>
      <dsp:txXfrm>
        <a:off x="1027204" y="2637597"/>
        <a:ext cx="1861393" cy="1116836"/>
      </dsp:txXfrm>
    </dsp:sp>
    <dsp:sp modelId="{7EEF1C5A-DB7C-46B6-81CD-848A0587E086}">
      <dsp:nvSpPr>
        <dsp:cNvPr id="0" name=""/>
        <dsp:cNvSpPr/>
      </dsp:nvSpPr>
      <dsp:spPr>
        <a:xfrm>
          <a:off x="3074736" y="2637597"/>
          <a:ext cx="1861393" cy="11168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Nuno iz Urugvaja</a:t>
          </a:r>
          <a:r>
            <a:rPr lang="sr-Latn-ME" sz="1300" kern="1200"/>
            <a:t>, proza, Nikšić, 1963.</a:t>
          </a:r>
          <a:endParaRPr lang="en-US" sz="1300" kern="1200"/>
        </a:p>
      </dsp:txBody>
      <dsp:txXfrm>
        <a:off x="3074736" y="2637597"/>
        <a:ext cx="1861393" cy="1116836"/>
      </dsp:txXfrm>
    </dsp:sp>
    <dsp:sp modelId="{9795FF0C-B2C4-49A2-95E0-08FB49A3C55F}">
      <dsp:nvSpPr>
        <dsp:cNvPr id="0" name=""/>
        <dsp:cNvSpPr/>
      </dsp:nvSpPr>
      <dsp:spPr>
        <a:xfrm>
          <a:off x="5122269" y="2637597"/>
          <a:ext cx="1861393" cy="1116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Kamenice,</a:t>
          </a:r>
          <a:r>
            <a:rPr lang="sr-Latn-ME" sz="1300" kern="1200"/>
            <a:t> izbor iz poezije, Titograd, 1971.</a:t>
          </a:r>
          <a:endParaRPr lang="en-US" sz="1300" kern="1200"/>
        </a:p>
      </dsp:txBody>
      <dsp:txXfrm>
        <a:off x="5122269" y="2637597"/>
        <a:ext cx="1861393" cy="1116836"/>
      </dsp:txXfrm>
    </dsp:sp>
    <dsp:sp modelId="{86E8E6AD-A442-422A-A27C-5BC2AFFC75FF}">
      <dsp:nvSpPr>
        <dsp:cNvPr id="0" name=""/>
        <dsp:cNvSpPr/>
      </dsp:nvSpPr>
      <dsp:spPr>
        <a:xfrm>
          <a:off x="7169802" y="2637597"/>
          <a:ext cx="1861393" cy="1116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300" i="1" kern="1200"/>
            <a:t>Strah od zaborava</a:t>
          </a:r>
          <a:r>
            <a:rPr lang="sr-Latn-ME" sz="1300" kern="1200"/>
            <a:t>, odabrana djela, priredio Radomir Ivanović, Titograd, 1988.</a:t>
          </a:r>
          <a:endParaRPr lang="en-US" sz="1300" kern="1200"/>
        </a:p>
      </dsp:txBody>
      <dsp:txXfrm>
        <a:off x="7169802" y="2637597"/>
        <a:ext cx="1861393" cy="111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77F6-AAA0-4B36-B4A8-D6704474B9C3}" type="datetimeFigureOut">
              <a:rPr lang="sr-Latn-ME" smtClean="0"/>
              <a:t>16.2.2022.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8E11-4C56-4279-9728-CEFBF7AF8BB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829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8E11-4C56-4279-9728-CEFBF7AF8BBA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0487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rojectgoethe/welcome/janko-%C4%91onovi%C4%87" TargetMode="External"/><Relationship Id="rId7" Type="http://schemas.openxmlformats.org/officeDocument/2006/relationships/hyperlink" Target="https://canupub.me/knjiga/vrijeme-i-tradicija-janko-djonovic/" TargetMode="External"/><Relationship Id="rId2" Type="http://schemas.openxmlformats.org/officeDocument/2006/relationships/hyperlink" Target="https://montenegrina.net/izabrana-pjesma/janko-donovic-crnci-i-crnogorc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NbFwsW55zo" TargetMode="External"/><Relationship Id="rId5" Type="http://schemas.openxmlformats.org/officeDocument/2006/relationships/hyperlink" Target="https://www.youtube.com/watch?v=pXLn61-hzxg" TargetMode="External"/><Relationship Id="rId4" Type="http://schemas.openxmlformats.org/officeDocument/2006/relationships/hyperlink" Target="https://www.nedeljnik.rs/crnci-i-crnogorci-ili-cemu-poezija-ako-joj-se-ne-vracate-onda-kada-je-tesk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photo of an open book">
            <a:extLst>
              <a:ext uri="{FF2B5EF4-FFF2-40B4-BE49-F238E27FC236}">
                <a16:creationId xmlns:a16="http://schemas.microsoft.com/office/drawing/2014/main" id="{0B741833-A7E9-41B3-BB30-3FD38870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1" y="14758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1ED6-3B70-4610-A554-834459BA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sr-Latn-ME" sz="6000" dirty="0">
                <a:solidFill>
                  <a:schemeClr val="bg1"/>
                </a:solidFill>
              </a:rPr>
              <a:t>JANKO ĐONOVIĆ</a:t>
            </a:r>
            <a:br>
              <a:rPr lang="sr-Latn-ME" sz="6000" dirty="0">
                <a:solidFill>
                  <a:schemeClr val="bg1"/>
                </a:solidFill>
              </a:rPr>
            </a:br>
            <a:endParaRPr lang="sr-Latn-M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EF64E-6769-4F9A-9071-37496C709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4" r="26380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49" name="Straight Connector 4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C902D-CC2C-4AE4-8112-BF8FA457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algn="ctr"/>
            <a:r>
              <a:rPr lang="sr-Latn-ME" i="1" dirty="0"/>
              <a:t>Vrijedi živjeti na svijetu</a:t>
            </a:r>
          </a:p>
          <a:p>
            <a:pPr algn="ctr"/>
            <a:r>
              <a:rPr lang="sr-Latn-ME" i="1" dirty="0"/>
              <a:t>i dizati počast u pjenušavo nebo</a:t>
            </a:r>
          </a:p>
          <a:p>
            <a:pPr algn="ctr"/>
            <a:r>
              <a:rPr lang="sr-Latn-ME" i="1" dirty="0"/>
              <a:t>onome pismu iz Montenegra,</a:t>
            </a:r>
          </a:p>
          <a:p>
            <a:pPr algn="ctr"/>
            <a:r>
              <a:rPr lang="sr-Latn-ME" i="1" dirty="0"/>
              <a:t>skrivenom u malom paketu,</a:t>
            </a:r>
          </a:p>
          <a:p>
            <a:pPr algn="ctr"/>
            <a:r>
              <a:rPr lang="sr-Latn-ME" i="1" dirty="0"/>
              <a:t>o đeci i đevojkama</a:t>
            </a:r>
          </a:p>
          <a:p>
            <a:pPr algn="ctr"/>
            <a:r>
              <a:rPr lang="sr-Latn-ME" i="1" dirty="0"/>
              <a:t>kroz jadikovce</a:t>
            </a:r>
          </a:p>
          <a:p>
            <a:pPr algn="ctr"/>
            <a:r>
              <a:rPr lang="sr-Latn-ME" i="1" dirty="0"/>
              <a:t>klance.</a:t>
            </a:r>
            <a:endParaRPr lang="en-US" i="1" dirty="0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787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94EEE-26ED-4986-9744-240D5AC55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4" r="26380" b="1"/>
          <a:stretch/>
        </p:blipFill>
        <p:spPr>
          <a:xfrm>
            <a:off x="634000" y="640081"/>
            <a:ext cx="2300930" cy="4772577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4F2E-6B70-4558-96C7-905FBD90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407" y="457200"/>
            <a:ext cx="8408336" cy="569794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endParaRPr lang="sr-Latn-ME" sz="1600" b="1" dirty="0">
              <a:latin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r-Latn-ME" sz="1600" b="1" dirty="0">
                <a:latin typeface="Times New Roman" panose="02020603050405020304" pitchFamily="18" charset="0"/>
              </a:rPr>
              <a:t>Janko Đonović, 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crnogorski pisac i pjesnik, rođen je u Tomićima kod Virpazara 6.septembra 1909. godine, umro je u Beogradu 4.juna 1991. godine.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r-Latn-M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Gimnaziju je završio u Podgorici. Diplomirao je 1939. godine na Pravnom fakultetu u Beogradu. Književnim i publicističkim radom počeo se baviti u srednjoj školi. Prvu pjesmu objavio je u „Lovćenskom odjeku“ 1925. Sarađivao je potom u „Mladosti“ Antuna Barca, „Vencu“ Jeremije Živanovića, „Književnom severu“, „Srpskom književnom glasniku“, „Novoj literaturi“, „Pregledu“, „Našoj stvarnosti“, „Književnosti“, „Savremeniku“, „Stožeru“, „Razvršju“, Poslije rata najviše je sarađivao u „Stvaranju“, „Pobjedi“, „Borbi“, „Politici“ i „Književnim novinama“.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 je i urednik „Narodne knjige“ na Cetinju i direktor Centralne biblioteke Crne Gore </a:t>
            </a:r>
            <a:r>
              <a:rPr lang="sr-Latn-ME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Đurđe Crnojević , 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1947–1951, bio je urednik u beogradskom izdavačkom preduzeću </a:t>
            </a:r>
            <a:r>
              <a:rPr lang="sr-Latn-ME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Prosveta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Pripadao je naprednom studentskom pokretu i zbog toga bio proganjan i hapšen. Učestvovao je u Trinaestojulskom ustanku 1941. godine. Poslije je pao u italijansko zarobljeništvo. Do kraja rata prošao je kroz logore </a:t>
            </a:r>
            <a:r>
              <a:rPr lang="sr-Latn-ME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Kavaja, Preza, Kampelo, Kolfjorito, Mozburg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pojas Minhena. U vrijeme kapitulacije Italije pokušao je da se prebaci na oslobođenu teritoriju, ali je pao u njemačko zarobljeništvo. Sticajem okolonosti kasno se vratio kući pa je na Prvom kongresu Saveza književnika Jugoslavije bio ubrojen u ratne žrtve.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Pisao je pjesme, pripovijetke, eseje, književne reportaže i putopise. Sarađivao je u mnogim periodičnim publikacijama. Pjesme Janka Đonovića su prevedene na mnoge strane jezike. Bio je redovni član Crnogorske akademije nauka i umjetnosti. Za književni rad dobio je nagradu Vlade FNRJ za knjigu </a:t>
            </a:r>
            <a:r>
              <a:rPr lang="sr-Latn-ME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Gorski tokovi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Trinaestojulsku nagradu za knjigu </a:t>
            </a:r>
            <a:r>
              <a:rPr lang="sr-Latn-ME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Izabrane pjesme i poeme</a:t>
            </a:r>
            <a:r>
              <a:rPr lang="sr-Latn-M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kao i dvije republičke nagrade.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sr-Latn-ME" sz="10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91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F20B-4B66-4549-B7CF-675FF79D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r-Latn-ME" dirty="0"/>
              <a:t>Djela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A63BCB-0E11-4878-ABBF-683AF40E7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3500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80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4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49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E4E08-148F-4487-9105-DCE7FEE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Latn-ME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Janko Đonović 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nastavi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književnosti</a:t>
            </a: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0BBA4C11-61B8-4A9D-907E-79F5EA64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82" r="-1" b="5475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19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B22D-9142-44E1-95A8-30ED9B24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r-Latn-ME" i="1" dirty="0"/>
              <a:t>Crmnici pod jesen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8CC3F-0AEF-430C-A8C5-A8E187EC6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9" r="10195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14A2-48B2-490F-8363-8AA7E42DC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sr-Latn-ME" dirty="0"/>
              <a:t>- deskriptivna pjesma </a:t>
            </a:r>
          </a:p>
          <a:p>
            <a:r>
              <a:rPr lang="sr-Latn-ME" dirty="0"/>
              <a:t>- deskripcija se proširuje na socijalno stanje život tog prostora</a:t>
            </a:r>
          </a:p>
          <a:p>
            <a:r>
              <a:rPr lang="sr-Latn-ME" dirty="0"/>
              <a:t>- antropomorfizacija prirode (priroda je personifikovana):</a:t>
            </a:r>
          </a:p>
          <a:p>
            <a:r>
              <a:rPr lang="sr-Latn-ME" i="1" dirty="0"/>
              <a:t>tvoje toplo, prosto srce...</a:t>
            </a:r>
          </a:p>
          <a:p>
            <a:r>
              <a:rPr lang="sr-Latn-ME" i="1" dirty="0"/>
              <a:t>klasje je snuždeno i nisko...</a:t>
            </a:r>
          </a:p>
          <a:p>
            <a:r>
              <a:rPr lang="sr-Latn-ME" i="1" dirty="0"/>
              <a:t>Tvoje rijeketeku umorno...</a:t>
            </a:r>
          </a:p>
          <a:p>
            <a:r>
              <a:rPr lang="sr-Latn-ME" i="1" dirty="0"/>
              <a:t>magle se uvlače u tvoja pazuha...</a:t>
            </a:r>
          </a:p>
          <a:p>
            <a:r>
              <a:rPr lang="sr-Latn-ME" i="1" dirty="0"/>
              <a:t>kud ćeš poći, put kojeg kontinenta...</a:t>
            </a:r>
          </a:p>
          <a:p>
            <a:endParaRPr lang="sr-Latn-ME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2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68B8-2A6B-46FD-8122-C0544AA0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Crmnici pod jesen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58A9-CC75-4BAF-BB26-F684A5146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- apostrofičnost:</a:t>
            </a:r>
          </a:p>
          <a:p>
            <a:r>
              <a:rPr lang="sr-Latn-ME" i="1" dirty="0"/>
              <a:t>Crmnico, uzavrela si kao to vino –</a:t>
            </a:r>
            <a:r>
              <a:rPr lang="sr-Latn-ME" dirty="0"/>
              <a:t> proces fermentacije, misaono vrenje koje obuzima lirskog subjekta</a:t>
            </a:r>
          </a:p>
          <a:p>
            <a:r>
              <a:rPr lang="sr-Latn-ME" i="1" dirty="0"/>
              <a:t>Crmnico, ne mogu te sagledati/pod jesen što žuti prisojima tvojim/pod jesen što dovodi/tvoje ljude/iz dalekih kontinenata,rudokopa... – </a:t>
            </a:r>
            <a:r>
              <a:rPr lang="sr-Latn-ME" dirty="0"/>
              <a:t>dominacija socijalnog osjećanja</a:t>
            </a:r>
          </a:p>
          <a:p>
            <a:r>
              <a:rPr lang="sr-Latn-ME" dirty="0"/>
              <a:t>-  motiv povratnika (izgubljeni život u odnosu na dobijenu materijalnu vrijednost)</a:t>
            </a:r>
          </a:p>
          <a:p>
            <a:r>
              <a:rPr lang="sr-Latn-ME" dirty="0"/>
              <a:t> </a:t>
            </a:r>
            <a:r>
              <a:rPr lang="sr-Latn-ME" i="1" dirty="0"/>
              <a:t>sa zlatnim zubima dođu oni/koje su razmijenili za svoj zlatni život </a:t>
            </a:r>
          </a:p>
          <a:p>
            <a:r>
              <a:rPr lang="sr-Latn-ME" i="1" dirty="0"/>
              <a:t>Crmnico, zašto ih žalosne ispraćaš – </a:t>
            </a:r>
            <a:r>
              <a:rPr lang="sr-Latn-ME" dirty="0"/>
              <a:t>krik, izražena osjećajnost, socijlna tematika</a:t>
            </a:r>
            <a:endParaRPr lang="sr-Latn-ME" i="1" dirty="0"/>
          </a:p>
          <a:p>
            <a:endParaRPr lang="sr-Latn-ME" i="1" dirty="0"/>
          </a:p>
        </p:txBody>
      </p:sp>
    </p:spTree>
    <p:extLst>
      <p:ext uri="{BB962C8B-B14F-4D97-AF65-F5344CB8AC3E}">
        <p14:creationId xmlns:p14="http://schemas.microsoft.com/office/powerpoint/2010/main" val="110579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7C6E9-A900-47C3-8067-5BCC3BAD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pPr algn="ctr"/>
            <a:r>
              <a:rPr lang="sr-Latn-ME" i="1" dirty="0"/>
              <a:t>Crnci i Crnogorci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F1050-3EC2-4E04-A1CB-041FEAF78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r="1493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FCBB-8261-4852-BA11-25960374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4068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i="1" dirty="0"/>
              <a:t> - </a:t>
            </a:r>
            <a:r>
              <a:rPr lang="sr-Latn-ME" dirty="0"/>
              <a:t>poema</a:t>
            </a:r>
          </a:p>
          <a:p>
            <a:pPr marL="0" indent="0">
              <a:buNone/>
            </a:pPr>
            <a:r>
              <a:rPr lang="sr-Latn-ME" dirty="0"/>
              <a:t> - 4 cjeline</a:t>
            </a:r>
          </a:p>
          <a:p>
            <a:pPr marL="0" indent="0">
              <a:buNone/>
            </a:pPr>
            <a:r>
              <a:rPr lang="sr-Latn-ME" dirty="0"/>
              <a:t> - predmet pjevanja: Teški životni i radni uslovi crnaca i Crnogoraca u američkim rudokopima</a:t>
            </a:r>
          </a:p>
          <a:p>
            <a:pPr marL="0" indent="0">
              <a:buNone/>
            </a:pPr>
            <a:r>
              <a:rPr lang="sr-Latn-ME" dirty="0"/>
              <a:t> - simboličan naslov pjesme koji otkriva društveni položaj, obespravljenost i emigraciju uzrokovanu socijalnim stanjem</a:t>
            </a:r>
          </a:p>
          <a:p>
            <a:pPr marL="0" indent="0">
              <a:buNone/>
            </a:pPr>
            <a:r>
              <a:rPr lang="sr-Latn-ME" dirty="0"/>
              <a:t>- paradoks: </a:t>
            </a:r>
            <a:r>
              <a:rPr lang="sr-Latn-ME" i="1" dirty="0"/>
              <a:t>rano istočno sunce njima je zalaz</a:t>
            </a:r>
          </a:p>
          <a:p>
            <a:pPr marL="0" indent="0">
              <a:buNone/>
            </a:pPr>
            <a:r>
              <a:rPr lang="sr-Latn-ME" dirty="0"/>
              <a:t> - zvuk udara krampa kao jauk koji odzvanja povezujući dva kontinenta</a:t>
            </a:r>
          </a:p>
          <a:p>
            <a:pPr marL="0" indent="0">
              <a:buNone/>
            </a:pPr>
            <a:r>
              <a:rPr lang="sr-Latn-ME" dirty="0"/>
              <a:t> - kontrast između mukotrpnog rada u rudnicima i </a:t>
            </a:r>
            <a:r>
              <a:rPr lang="sr-Latn-ME" i="1" dirty="0"/>
              <a:t>proljeća koje miriše nad gradovima/ ulica koje cvjetaju koracima i smijehom</a:t>
            </a:r>
            <a:r>
              <a:rPr lang="sr-Latn-ME" dirty="0"/>
              <a:t> ukazuje na diskrimainaciju socijalno ugroženih/skrajnutih ljudi od ljepote gradskog lagodnog života</a:t>
            </a:r>
            <a:endParaRPr lang="sr-Latn-ME" i="1" dirty="0"/>
          </a:p>
          <a:p>
            <a:pPr>
              <a:buFontTx/>
              <a:buChar char="-"/>
            </a:pPr>
            <a:endParaRPr lang="sr-Latn-ME" dirty="0"/>
          </a:p>
          <a:p>
            <a:pPr>
              <a:buFontTx/>
              <a:buChar char="-"/>
            </a:pPr>
            <a:endParaRPr lang="sr-Latn-M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11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3C7-9F2B-43C5-A2FB-F1850794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Linkovi: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77BC-647D-4EDA-A89C-AC0BE59F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45734"/>
            <a:ext cx="11032958" cy="44347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dirty="0">
                <a:hlinkClick r:id="rId2"/>
              </a:rPr>
              <a:t>https://montenegrina.net/izabrana-pjesma/janko-donovic-crnci-i-crnogorci/</a:t>
            </a:r>
            <a:endParaRPr lang="sr-Latn-ME" dirty="0"/>
          </a:p>
          <a:p>
            <a:r>
              <a:rPr lang="sr-Latn-ME" dirty="0">
                <a:hlinkClick r:id="rId3"/>
              </a:rPr>
              <a:t>https://sites.google.com/site/projectgoethe/welcome/janko-%C4%91onovi%C4%87</a:t>
            </a:r>
            <a:endParaRPr lang="sr-Latn-ME" dirty="0"/>
          </a:p>
          <a:p>
            <a:r>
              <a:rPr lang="sr-Latn-ME" dirty="0">
                <a:hlinkClick r:id="rId4"/>
              </a:rPr>
              <a:t>https://www.nedeljnik.rs/crnci-i-crnogorci-ili-cemu-poezija-ako-joj-se-ne-vracate-onda-kada-je-tesko/</a:t>
            </a:r>
            <a:endParaRPr lang="sr-Latn-ME" dirty="0"/>
          </a:p>
          <a:p>
            <a:r>
              <a:rPr lang="sr-Latn-ME" dirty="0">
                <a:hlinkClick r:id="rId5"/>
              </a:rPr>
              <a:t>https://www.youtube.com/watch?v=pXLn61-hzxg</a:t>
            </a:r>
            <a:endParaRPr lang="sr-Latn-ME" dirty="0"/>
          </a:p>
          <a:p>
            <a:r>
              <a:rPr lang="sr-Latn-ME" dirty="0">
                <a:hlinkClick r:id="rId6"/>
              </a:rPr>
              <a:t>https://www.youtube.com/watch?v=zNbFwsW55zo</a:t>
            </a:r>
            <a:endParaRPr lang="sr-Latn-ME" dirty="0"/>
          </a:p>
          <a:p>
            <a:r>
              <a:rPr lang="sr-Latn-ME" dirty="0">
                <a:hlinkClick r:id="rId7"/>
              </a:rPr>
              <a:t>https://canupub.me/knjiga/vrijeme-i-tradicija-janko-djonovic/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4358832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7155</TotalTime>
  <Words>836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JANKO ĐONOVIĆ </vt:lpstr>
      <vt:lpstr>PowerPoint Presentation</vt:lpstr>
      <vt:lpstr>PowerPoint Presentation</vt:lpstr>
      <vt:lpstr>Djela </vt:lpstr>
      <vt:lpstr>Janko Đonović u nastavi književnosti</vt:lpstr>
      <vt:lpstr>Crmnici pod jesen</vt:lpstr>
      <vt:lpstr>Crmnici pod jesen</vt:lpstr>
      <vt:lpstr>Crnci i Crnogorci</vt:lpstr>
      <vt:lpstr>Linkovi: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MLADEN LOMPAR</dc:title>
  <dc:creator>Andrijana Deletić-Milačić</dc:creator>
  <cp:lastModifiedBy>Andrijana Deletić-Milačić</cp:lastModifiedBy>
  <cp:revision>324</cp:revision>
  <dcterms:created xsi:type="dcterms:W3CDTF">2021-10-16T14:03:47Z</dcterms:created>
  <dcterms:modified xsi:type="dcterms:W3CDTF">2022-02-16T17:30:05Z</dcterms:modified>
</cp:coreProperties>
</file>