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20"/>
  </p:notesMasterIdLst>
  <p:sldIdLst>
    <p:sldId id="256" r:id="rId2"/>
    <p:sldId id="281" r:id="rId3"/>
    <p:sldId id="257" r:id="rId4"/>
    <p:sldId id="283" r:id="rId5"/>
    <p:sldId id="286" r:id="rId6"/>
    <p:sldId id="282" r:id="rId7"/>
    <p:sldId id="284" r:id="rId8"/>
    <p:sldId id="289" r:id="rId9"/>
    <p:sldId id="265" r:id="rId10"/>
    <p:sldId id="285" r:id="rId11"/>
    <p:sldId id="287" r:id="rId12"/>
    <p:sldId id="290" r:id="rId13"/>
    <p:sldId id="276" r:id="rId14"/>
    <p:sldId id="291" r:id="rId15"/>
    <p:sldId id="288" r:id="rId16"/>
    <p:sldId id="268" r:id="rId17"/>
    <p:sldId id="280" r:id="rId18"/>
    <p:sldId id="29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2" autoAdjust="0"/>
    <p:restoredTop sz="94660"/>
  </p:normalViewPr>
  <p:slideViewPr>
    <p:cSldViewPr snapToGrid="0">
      <p:cViewPr>
        <p:scale>
          <a:sx n="60" d="100"/>
          <a:sy n="60" d="100"/>
        </p:scale>
        <p:origin x="31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CEBAC-BE6C-4781-8C37-EE436B084757}"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6782375A-660D-42D5-8A39-BFB86D90CC51}">
      <dgm:prSet/>
      <dgm:spPr/>
      <dgm:t>
        <a:bodyPr/>
        <a:lstStyle/>
        <a:p>
          <a:r>
            <a:rPr lang="sr-Latn-ME" b="0" i="0"/>
            <a:t>,,Mansarda: satirična poema“ – roman (1962. godine) </a:t>
          </a:r>
          <a:endParaRPr lang="en-US"/>
        </a:p>
      </dgm:t>
    </dgm:pt>
    <dgm:pt modelId="{A62E5EA0-1B5A-4D26-B72A-7318BDEA47E6}" type="parTrans" cxnId="{BA468886-5291-44C4-A1DC-1436EE6667E9}">
      <dgm:prSet/>
      <dgm:spPr/>
      <dgm:t>
        <a:bodyPr/>
        <a:lstStyle/>
        <a:p>
          <a:endParaRPr lang="en-US"/>
        </a:p>
      </dgm:t>
    </dgm:pt>
    <dgm:pt modelId="{274315ED-F4BD-4036-A575-E9CA24EB1E7C}" type="sibTrans" cxnId="{BA468886-5291-44C4-A1DC-1436EE6667E9}">
      <dgm:prSet/>
      <dgm:spPr/>
      <dgm:t>
        <a:bodyPr/>
        <a:lstStyle/>
        <a:p>
          <a:endParaRPr lang="en-US"/>
        </a:p>
      </dgm:t>
    </dgm:pt>
    <dgm:pt modelId="{B18F1293-7D92-44D1-82CE-0573D47B6FFF}">
      <dgm:prSet/>
      <dgm:spPr/>
      <dgm:t>
        <a:bodyPr/>
        <a:lstStyle/>
        <a:p>
          <a:r>
            <a:rPr lang="sr-Latn-ME" b="0" i="0"/>
            <a:t>,,Psalam 44“ – roman (1962. godine)</a:t>
          </a:r>
          <a:endParaRPr lang="en-US"/>
        </a:p>
      </dgm:t>
    </dgm:pt>
    <dgm:pt modelId="{D5FABE2B-8986-4A84-BA3F-A3253FE1CB86}" type="parTrans" cxnId="{B06B0A7F-9FAE-400E-9A6D-02AFCB80C5BC}">
      <dgm:prSet/>
      <dgm:spPr/>
      <dgm:t>
        <a:bodyPr/>
        <a:lstStyle/>
        <a:p>
          <a:endParaRPr lang="en-US"/>
        </a:p>
      </dgm:t>
    </dgm:pt>
    <dgm:pt modelId="{F654AB36-C70D-4562-920A-B6A01705E0F9}" type="sibTrans" cxnId="{B06B0A7F-9FAE-400E-9A6D-02AFCB80C5BC}">
      <dgm:prSet/>
      <dgm:spPr/>
      <dgm:t>
        <a:bodyPr/>
        <a:lstStyle/>
        <a:p>
          <a:endParaRPr lang="en-US"/>
        </a:p>
      </dgm:t>
    </dgm:pt>
    <dgm:pt modelId="{3632B15B-F387-4A92-9A0F-CD56F2B04EF1}">
      <dgm:prSet/>
      <dgm:spPr/>
      <dgm:t>
        <a:bodyPr/>
        <a:lstStyle/>
        <a:p>
          <a:r>
            <a:rPr lang="sr-Latn-ME" b="0" i="0"/>
            <a:t>,,Bašta, pepeo“ – roman (1965. godine)</a:t>
          </a:r>
          <a:endParaRPr lang="en-US"/>
        </a:p>
      </dgm:t>
    </dgm:pt>
    <dgm:pt modelId="{87223036-C51A-4991-9A7F-CA648907E7D4}" type="parTrans" cxnId="{213B494D-4867-46C6-A997-51D91B7E5022}">
      <dgm:prSet/>
      <dgm:spPr/>
      <dgm:t>
        <a:bodyPr/>
        <a:lstStyle/>
        <a:p>
          <a:endParaRPr lang="en-US"/>
        </a:p>
      </dgm:t>
    </dgm:pt>
    <dgm:pt modelId="{4343C3FB-1CF4-4C02-B62A-72D7D2FA199F}" type="sibTrans" cxnId="{213B494D-4867-46C6-A997-51D91B7E5022}">
      <dgm:prSet/>
      <dgm:spPr/>
      <dgm:t>
        <a:bodyPr/>
        <a:lstStyle/>
        <a:p>
          <a:endParaRPr lang="en-US"/>
        </a:p>
      </dgm:t>
    </dgm:pt>
    <dgm:pt modelId="{7BFC5D90-B392-414D-BEFD-A13E51291C07}">
      <dgm:prSet/>
      <dgm:spPr/>
      <dgm:t>
        <a:bodyPr/>
        <a:lstStyle/>
        <a:p>
          <a:r>
            <a:rPr lang="sr-Latn-ME" b="0" i="0"/>
            <a:t>,,Rani jadi“ – pripovijetke (1970. godine)</a:t>
          </a:r>
          <a:endParaRPr lang="en-US"/>
        </a:p>
      </dgm:t>
    </dgm:pt>
    <dgm:pt modelId="{84A0846A-E26D-4FA6-90A9-C3C2D497E68E}" type="parTrans" cxnId="{328EF9A4-D453-43C3-BA73-91D09154FA9D}">
      <dgm:prSet/>
      <dgm:spPr/>
      <dgm:t>
        <a:bodyPr/>
        <a:lstStyle/>
        <a:p>
          <a:endParaRPr lang="en-US"/>
        </a:p>
      </dgm:t>
    </dgm:pt>
    <dgm:pt modelId="{E5A835D7-BED3-4581-8AC8-58959B92115E}" type="sibTrans" cxnId="{328EF9A4-D453-43C3-BA73-91D09154FA9D}">
      <dgm:prSet/>
      <dgm:spPr/>
      <dgm:t>
        <a:bodyPr/>
        <a:lstStyle/>
        <a:p>
          <a:endParaRPr lang="en-US"/>
        </a:p>
      </dgm:t>
    </dgm:pt>
    <dgm:pt modelId="{E574A3C0-11DD-48F3-9D2C-DFC54ABAA677}">
      <dgm:prSet/>
      <dgm:spPr/>
      <dgm:t>
        <a:bodyPr/>
        <a:lstStyle/>
        <a:p>
          <a:r>
            <a:rPr lang="sr-Latn-ME" b="0" i="0"/>
            <a:t>,,Peščanik“ – roman (1972. godine)</a:t>
          </a:r>
          <a:endParaRPr lang="en-US"/>
        </a:p>
      </dgm:t>
    </dgm:pt>
    <dgm:pt modelId="{53B65919-28BE-4193-81D3-1FF8C17EB236}" type="parTrans" cxnId="{0346008F-2951-45E2-A9C0-05B1795C1003}">
      <dgm:prSet/>
      <dgm:spPr/>
      <dgm:t>
        <a:bodyPr/>
        <a:lstStyle/>
        <a:p>
          <a:endParaRPr lang="en-US"/>
        </a:p>
      </dgm:t>
    </dgm:pt>
    <dgm:pt modelId="{62EDC87B-661B-4006-8606-45E75BBAB4B5}" type="sibTrans" cxnId="{0346008F-2951-45E2-A9C0-05B1795C1003}">
      <dgm:prSet/>
      <dgm:spPr/>
      <dgm:t>
        <a:bodyPr/>
        <a:lstStyle/>
        <a:p>
          <a:endParaRPr lang="en-US"/>
        </a:p>
      </dgm:t>
    </dgm:pt>
    <dgm:pt modelId="{2E3DA824-4E28-4724-BE7C-08BA8D1E8008}">
      <dgm:prSet/>
      <dgm:spPr/>
      <dgm:t>
        <a:bodyPr/>
        <a:lstStyle/>
        <a:p>
          <a:r>
            <a:rPr lang="sr-Latn-ME" b="0" i="0"/>
            <a:t>,,Po-etika“ –eseji (1972. godine)</a:t>
          </a:r>
          <a:endParaRPr lang="en-US"/>
        </a:p>
      </dgm:t>
    </dgm:pt>
    <dgm:pt modelId="{B02C24F9-0DE4-4E95-82F2-F01475FF2513}" type="parTrans" cxnId="{4C12C2BC-7DC8-40CB-AF73-DFE12DF1675D}">
      <dgm:prSet/>
      <dgm:spPr/>
      <dgm:t>
        <a:bodyPr/>
        <a:lstStyle/>
        <a:p>
          <a:endParaRPr lang="en-US"/>
        </a:p>
      </dgm:t>
    </dgm:pt>
    <dgm:pt modelId="{D5A2CD55-BD50-4912-A750-FBE99D461DA5}" type="sibTrans" cxnId="{4C12C2BC-7DC8-40CB-AF73-DFE12DF1675D}">
      <dgm:prSet/>
      <dgm:spPr/>
      <dgm:t>
        <a:bodyPr/>
        <a:lstStyle/>
        <a:p>
          <a:endParaRPr lang="en-US"/>
        </a:p>
      </dgm:t>
    </dgm:pt>
    <dgm:pt modelId="{D22E2236-0194-4E88-AD37-90E29E98629D}">
      <dgm:prSet/>
      <dgm:spPr/>
      <dgm:t>
        <a:bodyPr/>
        <a:lstStyle/>
        <a:p>
          <a:r>
            <a:rPr lang="sr-Latn-ME" b="0" i="0"/>
            <a:t>,,Po-etika“ –  knjiga druga (1974. godine)</a:t>
          </a:r>
          <a:endParaRPr lang="en-US"/>
        </a:p>
      </dgm:t>
    </dgm:pt>
    <dgm:pt modelId="{5AC75BD0-7BBB-4F2A-89C4-149CC2AFFF6A}" type="parTrans" cxnId="{4BFDC553-C624-4B62-AAFB-9D6F9DDD60B4}">
      <dgm:prSet/>
      <dgm:spPr/>
      <dgm:t>
        <a:bodyPr/>
        <a:lstStyle/>
        <a:p>
          <a:endParaRPr lang="en-US"/>
        </a:p>
      </dgm:t>
    </dgm:pt>
    <dgm:pt modelId="{52D83B3A-B0E5-4194-B1E6-F3F68B77C010}" type="sibTrans" cxnId="{4BFDC553-C624-4B62-AAFB-9D6F9DDD60B4}">
      <dgm:prSet/>
      <dgm:spPr/>
      <dgm:t>
        <a:bodyPr/>
        <a:lstStyle/>
        <a:p>
          <a:endParaRPr lang="en-US"/>
        </a:p>
      </dgm:t>
    </dgm:pt>
    <dgm:pt modelId="{333C956E-94C7-4917-A77E-CE443266F9A1}">
      <dgm:prSet/>
      <dgm:spPr/>
      <dgm:t>
        <a:bodyPr/>
        <a:lstStyle/>
        <a:p>
          <a:r>
            <a:rPr lang="sr-Latn-ME" b="0" i="0" dirty="0"/>
            <a:t>,,Grobnica za Borisa Davidoviča“ – pripovijetke (1976. godine)</a:t>
          </a:r>
          <a:endParaRPr lang="en-US" dirty="0"/>
        </a:p>
      </dgm:t>
    </dgm:pt>
    <dgm:pt modelId="{89F12DE2-247E-4064-B800-2B3901FE4DE2}" type="parTrans" cxnId="{B8E677D3-5E2D-4CCD-B6CE-36EA5F3344F0}">
      <dgm:prSet/>
      <dgm:spPr/>
      <dgm:t>
        <a:bodyPr/>
        <a:lstStyle/>
        <a:p>
          <a:endParaRPr lang="en-US"/>
        </a:p>
      </dgm:t>
    </dgm:pt>
    <dgm:pt modelId="{130FC7C1-DB22-46D4-878B-AF608ED9243D}" type="sibTrans" cxnId="{B8E677D3-5E2D-4CCD-B6CE-36EA5F3344F0}">
      <dgm:prSet/>
      <dgm:spPr/>
      <dgm:t>
        <a:bodyPr/>
        <a:lstStyle/>
        <a:p>
          <a:endParaRPr lang="en-US"/>
        </a:p>
      </dgm:t>
    </dgm:pt>
    <dgm:pt modelId="{928EF695-A2AA-4189-B727-76FF753B846B}">
      <dgm:prSet/>
      <dgm:spPr/>
      <dgm:t>
        <a:bodyPr/>
        <a:lstStyle/>
        <a:p>
          <a:r>
            <a:rPr lang="sr-Latn-ME" b="0" i="0"/>
            <a:t>,,Čas anatomije“ – polemike (1978. godine) </a:t>
          </a:r>
          <a:endParaRPr lang="en-US"/>
        </a:p>
      </dgm:t>
    </dgm:pt>
    <dgm:pt modelId="{51FEFAC5-589D-4C28-90C0-1AC8D63E98A1}" type="parTrans" cxnId="{C92AFF71-F831-4BBA-BCD2-0423AF25A473}">
      <dgm:prSet/>
      <dgm:spPr/>
      <dgm:t>
        <a:bodyPr/>
        <a:lstStyle/>
        <a:p>
          <a:endParaRPr lang="en-US"/>
        </a:p>
      </dgm:t>
    </dgm:pt>
    <dgm:pt modelId="{960469BE-7108-4B8C-927B-7F4FE17B76A2}" type="sibTrans" cxnId="{C92AFF71-F831-4BBA-BCD2-0423AF25A473}">
      <dgm:prSet/>
      <dgm:spPr/>
      <dgm:t>
        <a:bodyPr/>
        <a:lstStyle/>
        <a:p>
          <a:endParaRPr lang="en-US"/>
        </a:p>
      </dgm:t>
    </dgm:pt>
    <dgm:pt modelId="{BD866B58-CADA-4401-8B9E-0F578BDD4EBA}">
      <dgm:prSet/>
      <dgm:spPr/>
      <dgm:t>
        <a:bodyPr/>
        <a:lstStyle/>
        <a:p>
          <a:r>
            <a:rPr lang="sr-Latn-ME" b="0" i="0"/>
            <a:t>,,Noć i magla“ – drame (1983. godine)</a:t>
          </a:r>
          <a:endParaRPr lang="en-US"/>
        </a:p>
      </dgm:t>
    </dgm:pt>
    <dgm:pt modelId="{7E5BDA00-9905-440B-8E4C-66F0EBF5DB8E}" type="parTrans" cxnId="{9EA62AE2-95D6-44EF-9BCB-15988C0EFF88}">
      <dgm:prSet/>
      <dgm:spPr/>
      <dgm:t>
        <a:bodyPr/>
        <a:lstStyle/>
        <a:p>
          <a:endParaRPr lang="en-US"/>
        </a:p>
      </dgm:t>
    </dgm:pt>
    <dgm:pt modelId="{DBE12B47-F196-4A97-8BFF-C0520CE88BB9}" type="sibTrans" cxnId="{9EA62AE2-95D6-44EF-9BCB-15988C0EFF88}">
      <dgm:prSet/>
      <dgm:spPr/>
      <dgm:t>
        <a:bodyPr/>
        <a:lstStyle/>
        <a:p>
          <a:endParaRPr lang="en-US"/>
        </a:p>
      </dgm:t>
    </dgm:pt>
    <dgm:pt modelId="{8153DD64-8BBF-491A-BA96-56D3E679E0E1}">
      <dgm:prSet/>
      <dgm:spPr/>
      <dgm:t>
        <a:bodyPr/>
        <a:lstStyle/>
        <a:p>
          <a:r>
            <a:rPr lang="sr-Latn-ME" b="0" i="0"/>
            <a:t>,,Homo poeticus“ – eseji (1983. godine)</a:t>
          </a:r>
          <a:endParaRPr lang="en-US"/>
        </a:p>
      </dgm:t>
    </dgm:pt>
    <dgm:pt modelId="{AC91BDB0-A3E6-428C-AE17-3C8CBD5FE5D1}" type="parTrans" cxnId="{E03BDB23-FAA0-4623-98C3-55FDD50B2EF1}">
      <dgm:prSet/>
      <dgm:spPr/>
      <dgm:t>
        <a:bodyPr/>
        <a:lstStyle/>
        <a:p>
          <a:endParaRPr lang="en-US"/>
        </a:p>
      </dgm:t>
    </dgm:pt>
    <dgm:pt modelId="{6237DC11-8E46-4B62-A019-4F3706B724C7}" type="sibTrans" cxnId="{E03BDB23-FAA0-4623-98C3-55FDD50B2EF1}">
      <dgm:prSet/>
      <dgm:spPr/>
      <dgm:t>
        <a:bodyPr/>
        <a:lstStyle/>
        <a:p>
          <a:endParaRPr lang="en-US"/>
        </a:p>
      </dgm:t>
    </dgm:pt>
    <dgm:pt modelId="{7E5A3D0B-834B-46C5-B1F5-F65BA1643716}">
      <dgm:prSet/>
      <dgm:spPr/>
      <dgm:t>
        <a:bodyPr/>
        <a:lstStyle/>
        <a:p>
          <a:r>
            <a:rPr lang="sr-Latn-ME" b="0" i="0"/>
            <a:t>,,Enciklopedija mrtvih“ – pripovijetke (1983. godine)</a:t>
          </a:r>
          <a:endParaRPr lang="en-US"/>
        </a:p>
      </dgm:t>
    </dgm:pt>
    <dgm:pt modelId="{E660A9CE-542D-4928-9AEB-284E84B1D835}" type="parTrans" cxnId="{015CC27F-A909-44D1-93B5-C4F951BFFCF9}">
      <dgm:prSet/>
      <dgm:spPr/>
      <dgm:t>
        <a:bodyPr/>
        <a:lstStyle/>
        <a:p>
          <a:endParaRPr lang="en-US"/>
        </a:p>
      </dgm:t>
    </dgm:pt>
    <dgm:pt modelId="{07F25733-9456-45AA-831B-5A685DB37B8C}" type="sibTrans" cxnId="{015CC27F-A909-44D1-93B5-C4F951BFFCF9}">
      <dgm:prSet/>
      <dgm:spPr/>
      <dgm:t>
        <a:bodyPr/>
        <a:lstStyle/>
        <a:p>
          <a:endParaRPr lang="en-US"/>
        </a:p>
      </dgm:t>
    </dgm:pt>
    <dgm:pt modelId="{98190F0B-FA47-48A8-89E2-CC170F5D4955}">
      <dgm:prSet/>
      <dgm:spPr/>
      <dgm:t>
        <a:bodyPr/>
        <a:lstStyle/>
        <a:p>
          <a:r>
            <a:rPr lang="sr-Latn-ME" b="0" i="0"/>
            <a:t>,,Gorki talog iskustva“ – intervjui (1990. godine) </a:t>
          </a:r>
          <a:endParaRPr lang="en-US"/>
        </a:p>
      </dgm:t>
    </dgm:pt>
    <dgm:pt modelId="{DAC66636-A79B-437A-8E57-543BA9972BE2}" type="parTrans" cxnId="{AD40A211-C16A-4E2A-9A92-AA4C4E0B20EE}">
      <dgm:prSet/>
      <dgm:spPr/>
      <dgm:t>
        <a:bodyPr/>
        <a:lstStyle/>
        <a:p>
          <a:endParaRPr lang="en-US"/>
        </a:p>
      </dgm:t>
    </dgm:pt>
    <dgm:pt modelId="{39050AF6-AC2B-45B5-A03E-8D4B05697C28}" type="sibTrans" cxnId="{AD40A211-C16A-4E2A-9A92-AA4C4E0B20EE}">
      <dgm:prSet/>
      <dgm:spPr/>
      <dgm:t>
        <a:bodyPr/>
        <a:lstStyle/>
        <a:p>
          <a:endParaRPr lang="en-US"/>
        </a:p>
      </dgm:t>
    </dgm:pt>
    <dgm:pt modelId="{A4DD7B24-C2D3-4B57-A87B-84761E38BB9B}">
      <dgm:prSet/>
      <dgm:spPr/>
      <dgm:t>
        <a:bodyPr/>
        <a:lstStyle/>
        <a:p>
          <a:r>
            <a:rPr lang="sr-Latn-ME" b="0" i="0"/>
            <a:t>,,Život, literatura“ – eseji (1990. godine) </a:t>
          </a:r>
          <a:endParaRPr lang="en-US"/>
        </a:p>
      </dgm:t>
    </dgm:pt>
    <dgm:pt modelId="{C87ECF9A-C629-4AD7-AF96-BD795384A463}" type="parTrans" cxnId="{95B2563A-B695-4523-8FA6-B728FD8BBEBF}">
      <dgm:prSet/>
      <dgm:spPr/>
      <dgm:t>
        <a:bodyPr/>
        <a:lstStyle/>
        <a:p>
          <a:endParaRPr lang="en-US"/>
        </a:p>
      </dgm:t>
    </dgm:pt>
    <dgm:pt modelId="{ECEC746E-B1F1-4DA7-B933-10FBE70681A1}" type="sibTrans" cxnId="{95B2563A-B695-4523-8FA6-B728FD8BBEBF}">
      <dgm:prSet/>
      <dgm:spPr/>
      <dgm:t>
        <a:bodyPr/>
        <a:lstStyle/>
        <a:p>
          <a:endParaRPr lang="en-US"/>
        </a:p>
      </dgm:t>
    </dgm:pt>
    <dgm:pt modelId="{8D15749A-4F83-4482-864E-0CF2081E6C45}">
      <dgm:prSet/>
      <dgm:spPr/>
      <dgm:t>
        <a:bodyPr/>
        <a:lstStyle/>
        <a:p>
          <a:r>
            <a:rPr lang="sr-Latn-ME" b="0" i="0"/>
            <a:t>,,Pesme i prepevi“- poezija (1992. godine)</a:t>
          </a:r>
          <a:endParaRPr lang="en-US"/>
        </a:p>
      </dgm:t>
    </dgm:pt>
    <dgm:pt modelId="{FF788C11-C72F-4620-B195-966E4ABEE47D}" type="parTrans" cxnId="{DC971305-B0D4-47B7-B869-637DE7DC5AAB}">
      <dgm:prSet/>
      <dgm:spPr/>
      <dgm:t>
        <a:bodyPr/>
        <a:lstStyle/>
        <a:p>
          <a:endParaRPr lang="en-US"/>
        </a:p>
      </dgm:t>
    </dgm:pt>
    <dgm:pt modelId="{42907F9D-6385-403B-972A-0C34E2966873}" type="sibTrans" cxnId="{DC971305-B0D4-47B7-B869-637DE7DC5AAB}">
      <dgm:prSet/>
      <dgm:spPr/>
      <dgm:t>
        <a:bodyPr/>
        <a:lstStyle/>
        <a:p>
          <a:endParaRPr lang="en-US"/>
        </a:p>
      </dgm:t>
    </dgm:pt>
    <dgm:pt modelId="{880F740E-B823-40AF-BF0C-7C30B9338288}">
      <dgm:prSet/>
      <dgm:spPr/>
      <dgm:t>
        <a:bodyPr/>
        <a:lstStyle/>
        <a:p>
          <a:r>
            <a:rPr lang="sr-Latn-ME" b="0" i="0"/>
            <a:t>,,Lauta i ožiljci“ – pripovijetke (1994. godine)</a:t>
          </a:r>
          <a:endParaRPr lang="en-US"/>
        </a:p>
      </dgm:t>
    </dgm:pt>
    <dgm:pt modelId="{83644F86-449C-45E0-A005-07F14FE08CA9}" type="parTrans" cxnId="{5DCCAB2D-253F-4DBD-9F62-C277C1DA7588}">
      <dgm:prSet/>
      <dgm:spPr/>
      <dgm:t>
        <a:bodyPr/>
        <a:lstStyle/>
        <a:p>
          <a:endParaRPr lang="en-US"/>
        </a:p>
      </dgm:t>
    </dgm:pt>
    <dgm:pt modelId="{F454CB2F-69B9-4114-9959-9B37A03472A9}" type="sibTrans" cxnId="{5DCCAB2D-253F-4DBD-9F62-C277C1DA7588}">
      <dgm:prSet/>
      <dgm:spPr/>
      <dgm:t>
        <a:bodyPr/>
        <a:lstStyle/>
        <a:p>
          <a:endParaRPr lang="en-US"/>
        </a:p>
      </dgm:t>
    </dgm:pt>
    <dgm:pt modelId="{4A6B0719-8F07-4632-AEFC-71B7742C11F4}">
      <dgm:prSet/>
      <dgm:spPr/>
      <dgm:t>
        <a:bodyPr/>
        <a:lstStyle/>
        <a:p>
          <a:r>
            <a:rPr lang="sr-Latn-ME" b="0" i="0" dirty="0"/>
            <a:t>,,Skladište“- eseji i pripovijetke (1995. godine)</a:t>
          </a:r>
          <a:endParaRPr lang="en-US" dirty="0"/>
        </a:p>
      </dgm:t>
    </dgm:pt>
    <dgm:pt modelId="{68988B53-9387-4F0B-8D41-1BC97DB83081}" type="parTrans" cxnId="{B86295B7-ED27-4759-8B04-AEE734545F1F}">
      <dgm:prSet/>
      <dgm:spPr/>
      <dgm:t>
        <a:bodyPr/>
        <a:lstStyle/>
        <a:p>
          <a:endParaRPr lang="en-US"/>
        </a:p>
      </dgm:t>
    </dgm:pt>
    <dgm:pt modelId="{48FDECA0-5FC5-4F82-B3DA-81BFF532E4EA}" type="sibTrans" cxnId="{B86295B7-ED27-4759-8B04-AEE734545F1F}">
      <dgm:prSet/>
      <dgm:spPr/>
      <dgm:t>
        <a:bodyPr/>
        <a:lstStyle/>
        <a:p>
          <a:endParaRPr lang="en-US"/>
        </a:p>
      </dgm:t>
    </dgm:pt>
    <dgm:pt modelId="{C6F8EDC9-6127-45BE-A927-C54D9F64FA65}">
      <dgm:prSet/>
      <dgm:spPr/>
      <dgm:t>
        <a:bodyPr/>
        <a:lstStyle/>
        <a:p>
          <a:r>
            <a:rPr lang="sr-Latn-ME" b="0" i="0"/>
            <a:t>,,Varia“ – eseji i pripovijetke (1995. godine) </a:t>
          </a:r>
          <a:endParaRPr lang="en-US"/>
        </a:p>
      </dgm:t>
    </dgm:pt>
    <dgm:pt modelId="{3584E9C1-4388-4422-BD56-7C0300E61D14}" type="parTrans" cxnId="{4D96648E-4F78-4907-BC9D-2B660FE75AA4}">
      <dgm:prSet/>
      <dgm:spPr/>
      <dgm:t>
        <a:bodyPr/>
        <a:lstStyle/>
        <a:p>
          <a:endParaRPr lang="en-US"/>
        </a:p>
      </dgm:t>
    </dgm:pt>
    <dgm:pt modelId="{07545862-4556-49B6-B5A8-B0B83A3D53BC}" type="sibTrans" cxnId="{4D96648E-4F78-4907-BC9D-2B660FE75AA4}">
      <dgm:prSet/>
      <dgm:spPr/>
      <dgm:t>
        <a:bodyPr/>
        <a:lstStyle/>
        <a:p>
          <a:endParaRPr lang="en-US"/>
        </a:p>
      </dgm:t>
    </dgm:pt>
    <dgm:pt modelId="{5076F1EE-0CED-416C-A302-EC84E486F040}">
      <dgm:prSet/>
      <dgm:spPr/>
      <dgm:t>
        <a:bodyPr/>
        <a:lstStyle/>
        <a:p>
          <a:r>
            <a:rPr lang="sr-Latn-ME" b="0" i="0" dirty="0"/>
            <a:t>,,Pesme, Elektra“ – poezija i adaptacija drame ,,Elektra“ (1995. godine)</a:t>
          </a:r>
          <a:br>
            <a:rPr lang="sr-Latn-ME" dirty="0"/>
          </a:br>
          <a:br>
            <a:rPr lang="sr-Latn-ME" dirty="0"/>
          </a:br>
          <a:endParaRPr lang="en-US" dirty="0"/>
        </a:p>
      </dgm:t>
    </dgm:pt>
    <dgm:pt modelId="{55863FB5-24F4-4B08-9121-74A9B56B9DBD}" type="parTrans" cxnId="{BFE1F750-78AF-47AA-8F7D-6315B98F8280}">
      <dgm:prSet/>
      <dgm:spPr/>
      <dgm:t>
        <a:bodyPr/>
        <a:lstStyle/>
        <a:p>
          <a:endParaRPr lang="en-US"/>
        </a:p>
      </dgm:t>
    </dgm:pt>
    <dgm:pt modelId="{AC2EE150-9F98-4295-BBF2-D3780B1C0FDA}" type="sibTrans" cxnId="{BFE1F750-78AF-47AA-8F7D-6315B98F8280}">
      <dgm:prSet/>
      <dgm:spPr/>
      <dgm:t>
        <a:bodyPr/>
        <a:lstStyle/>
        <a:p>
          <a:endParaRPr lang="en-US"/>
        </a:p>
      </dgm:t>
    </dgm:pt>
    <dgm:pt modelId="{94399AF2-C443-4041-BE10-BCABC9C5A265}" type="pres">
      <dgm:prSet presAssocID="{871CEBAC-BE6C-4781-8C37-EE436B084757}" presName="diagram" presStyleCnt="0">
        <dgm:presLayoutVars>
          <dgm:dir/>
          <dgm:resizeHandles val="exact"/>
        </dgm:presLayoutVars>
      </dgm:prSet>
      <dgm:spPr/>
    </dgm:pt>
    <dgm:pt modelId="{1C9B89BC-9263-4D6E-BB1F-DFC75686C0DF}" type="pres">
      <dgm:prSet presAssocID="{6782375A-660D-42D5-8A39-BFB86D90CC51}" presName="node" presStyleLbl="node1" presStyleIdx="0" presStyleCnt="19">
        <dgm:presLayoutVars>
          <dgm:bulletEnabled val="1"/>
        </dgm:presLayoutVars>
      </dgm:prSet>
      <dgm:spPr/>
    </dgm:pt>
    <dgm:pt modelId="{918827A9-F0AC-4F4A-BDF2-1A1CA2FC394C}" type="pres">
      <dgm:prSet presAssocID="{274315ED-F4BD-4036-A575-E9CA24EB1E7C}" presName="sibTrans" presStyleCnt="0"/>
      <dgm:spPr/>
    </dgm:pt>
    <dgm:pt modelId="{CD93E3AB-0872-4287-BAFA-AB2955C785B0}" type="pres">
      <dgm:prSet presAssocID="{B18F1293-7D92-44D1-82CE-0573D47B6FFF}" presName="node" presStyleLbl="node1" presStyleIdx="1" presStyleCnt="19">
        <dgm:presLayoutVars>
          <dgm:bulletEnabled val="1"/>
        </dgm:presLayoutVars>
      </dgm:prSet>
      <dgm:spPr/>
    </dgm:pt>
    <dgm:pt modelId="{2F6DD69E-A76B-45CA-A377-7EDE9EAE3B5F}" type="pres">
      <dgm:prSet presAssocID="{F654AB36-C70D-4562-920A-B6A01705E0F9}" presName="sibTrans" presStyleCnt="0"/>
      <dgm:spPr/>
    </dgm:pt>
    <dgm:pt modelId="{ACE4B560-2692-41A2-A8E7-1E68270E3684}" type="pres">
      <dgm:prSet presAssocID="{3632B15B-F387-4A92-9A0F-CD56F2B04EF1}" presName="node" presStyleLbl="node1" presStyleIdx="2" presStyleCnt="19">
        <dgm:presLayoutVars>
          <dgm:bulletEnabled val="1"/>
        </dgm:presLayoutVars>
      </dgm:prSet>
      <dgm:spPr/>
    </dgm:pt>
    <dgm:pt modelId="{E1392F47-45EB-4FBE-96DA-4BAB8732C8D6}" type="pres">
      <dgm:prSet presAssocID="{4343C3FB-1CF4-4C02-B62A-72D7D2FA199F}" presName="sibTrans" presStyleCnt="0"/>
      <dgm:spPr/>
    </dgm:pt>
    <dgm:pt modelId="{E89C0ED7-7836-4355-B5AC-B190031C3488}" type="pres">
      <dgm:prSet presAssocID="{7BFC5D90-B392-414D-BEFD-A13E51291C07}" presName="node" presStyleLbl="node1" presStyleIdx="3" presStyleCnt="19">
        <dgm:presLayoutVars>
          <dgm:bulletEnabled val="1"/>
        </dgm:presLayoutVars>
      </dgm:prSet>
      <dgm:spPr/>
    </dgm:pt>
    <dgm:pt modelId="{54FB29B5-5A47-4D22-B4ED-8EAF9DFB7CE6}" type="pres">
      <dgm:prSet presAssocID="{E5A835D7-BED3-4581-8AC8-58959B92115E}" presName="sibTrans" presStyleCnt="0"/>
      <dgm:spPr/>
    </dgm:pt>
    <dgm:pt modelId="{EC0096AA-490F-4D44-B28D-056D21B047AA}" type="pres">
      <dgm:prSet presAssocID="{E574A3C0-11DD-48F3-9D2C-DFC54ABAA677}" presName="node" presStyleLbl="node1" presStyleIdx="4" presStyleCnt="19">
        <dgm:presLayoutVars>
          <dgm:bulletEnabled val="1"/>
        </dgm:presLayoutVars>
      </dgm:prSet>
      <dgm:spPr/>
    </dgm:pt>
    <dgm:pt modelId="{22B31319-ED2E-4364-9029-8168CB1EE0FA}" type="pres">
      <dgm:prSet presAssocID="{62EDC87B-661B-4006-8606-45E75BBAB4B5}" presName="sibTrans" presStyleCnt="0"/>
      <dgm:spPr/>
    </dgm:pt>
    <dgm:pt modelId="{81864539-0E5E-40F1-AA1F-987AEC88AEA8}" type="pres">
      <dgm:prSet presAssocID="{2E3DA824-4E28-4724-BE7C-08BA8D1E8008}" presName="node" presStyleLbl="node1" presStyleIdx="5" presStyleCnt="19">
        <dgm:presLayoutVars>
          <dgm:bulletEnabled val="1"/>
        </dgm:presLayoutVars>
      </dgm:prSet>
      <dgm:spPr/>
    </dgm:pt>
    <dgm:pt modelId="{B9CA62D2-1495-452E-9957-C2BA23F5B4EB}" type="pres">
      <dgm:prSet presAssocID="{D5A2CD55-BD50-4912-A750-FBE99D461DA5}" presName="sibTrans" presStyleCnt="0"/>
      <dgm:spPr/>
    </dgm:pt>
    <dgm:pt modelId="{2FF819A4-F8FC-453B-B1F7-8BFB9277BD59}" type="pres">
      <dgm:prSet presAssocID="{D22E2236-0194-4E88-AD37-90E29E98629D}" presName="node" presStyleLbl="node1" presStyleIdx="6" presStyleCnt="19">
        <dgm:presLayoutVars>
          <dgm:bulletEnabled val="1"/>
        </dgm:presLayoutVars>
      </dgm:prSet>
      <dgm:spPr/>
    </dgm:pt>
    <dgm:pt modelId="{6997A80D-7F5F-4795-B4BC-0AF7D5C8D75C}" type="pres">
      <dgm:prSet presAssocID="{52D83B3A-B0E5-4194-B1E6-F3F68B77C010}" presName="sibTrans" presStyleCnt="0"/>
      <dgm:spPr/>
    </dgm:pt>
    <dgm:pt modelId="{837B52C6-D354-4A7F-BF81-3A5D928AD8BC}" type="pres">
      <dgm:prSet presAssocID="{333C956E-94C7-4917-A77E-CE443266F9A1}" presName="node" presStyleLbl="node1" presStyleIdx="7" presStyleCnt="19">
        <dgm:presLayoutVars>
          <dgm:bulletEnabled val="1"/>
        </dgm:presLayoutVars>
      </dgm:prSet>
      <dgm:spPr/>
    </dgm:pt>
    <dgm:pt modelId="{31CF3D81-9A3E-4857-9ADF-53F1B9707B0D}" type="pres">
      <dgm:prSet presAssocID="{130FC7C1-DB22-46D4-878B-AF608ED9243D}" presName="sibTrans" presStyleCnt="0"/>
      <dgm:spPr/>
    </dgm:pt>
    <dgm:pt modelId="{4C482C2E-99F8-4ABB-9D72-011D030B67D7}" type="pres">
      <dgm:prSet presAssocID="{928EF695-A2AA-4189-B727-76FF753B846B}" presName="node" presStyleLbl="node1" presStyleIdx="8" presStyleCnt="19">
        <dgm:presLayoutVars>
          <dgm:bulletEnabled val="1"/>
        </dgm:presLayoutVars>
      </dgm:prSet>
      <dgm:spPr/>
    </dgm:pt>
    <dgm:pt modelId="{018DC0BD-D30D-4EE9-95B9-F850F63AF02B}" type="pres">
      <dgm:prSet presAssocID="{960469BE-7108-4B8C-927B-7F4FE17B76A2}" presName="sibTrans" presStyleCnt="0"/>
      <dgm:spPr/>
    </dgm:pt>
    <dgm:pt modelId="{FEE1A2A2-7175-42AF-92A5-A2D93C30EC88}" type="pres">
      <dgm:prSet presAssocID="{BD866B58-CADA-4401-8B9E-0F578BDD4EBA}" presName="node" presStyleLbl="node1" presStyleIdx="9" presStyleCnt="19">
        <dgm:presLayoutVars>
          <dgm:bulletEnabled val="1"/>
        </dgm:presLayoutVars>
      </dgm:prSet>
      <dgm:spPr/>
    </dgm:pt>
    <dgm:pt modelId="{14CE8C78-B74C-4415-8E2F-F9C1AFB14895}" type="pres">
      <dgm:prSet presAssocID="{DBE12B47-F196-4A97-8BFF-C0520CE88BB9}" presName="sibTrans" presStyleCnt="0"/>
      <dgm:spPr/>
    </dgm:pt>
    <dgm:pt modelId="{08A74845-8D92-458D-88BA-D62D39EA81F5}" type="pres">
      <dgm:prSet presAssocID="{8153DD64-8BBF-491A-BA96-56D3E679E0E1}" presName="node" presStyleLbl="node1" presStyleIdx="10" presStyleCnt="19">
        <dgm:presLayoutVars>
          <dgm:bulletEnabled val="1"/>
        </dgm:presLayoutVars>
      </dgm:prSet>
      <dgm:spPr/>
    </dgm:pt>
    <dgm:pt modelId="{E2FDD64F-CF36-40AE-BA84-383860DBD573}" type="pres">
      <dgm:prSet presAssocID="{6237DC11-8E46-4B62-A019-4F3706B724C7}" presName="sibTrans" presStyleCnt="0"/>
      <dgm:spPr/>
    </dgm:pt>
    <dgm:pt modelId="{37C305C6-4682-4E7A-82E9-55CDABA88EC1}" type="pres">
      <dgm:prSet presAssocID="{7E5A3D0B-834B-46C5-B1F5-F65BA1643716}" presName="node" presStyleLbl="node1" presStyleIdx="11" presStyleCnt="19">
        <dgm:presLayoutVars>
          <dgm:bulletEnabled val="1"/>
        </dgm:presLayoutVars>
      </dgm:prSet>
      <dgm:spPr/>
    </dgm:pt>
    <dgm:pt modelId="{B78C7D2E-5AC6-45F3-88B3-8A304B6342D9}" type="pres">
      <dgm:prSet presAssocID="{07F25733-9456-45AA-831B-5A685DB37B8C}" presName="sibTrans" presStyleCnt="0"/>
      <dgm:spPr/>
    </dgm:pt>
    <dgm:pt modelId="{3774B6E0-7D9D-4068-866B-AD6F181DF5C1}" type="pres">
      <dgm:prSet presAssocID="{98190F0B-FA47-48A8-89E2-CC170F5D4955}" presName="node" presStyleLbl="node1" presStyleIdx="12" presStyleCnt="19">
        <dgm:presLayoutVars>
          <dgm:bulletEnabled val="1"/>
        </dgm:presLayoutVars>
      </dgm:prSet>
      <dgm:spPr/>
    </dgm:pt>
    <dgm:pt modelId="{C4D6BC37-D9DE-465A-8BF4-4C5D5EC678FD}" type="pres">
      <dgm:prSet presAssocID="{39050AF6-AC2B-45B5-A03E-8D4B05697C28}" presName="sibTrans" presStyleCnt="0"/>
      <dgm:spPr/>
    </dgm:pt>
    <dgm:pt modelId="{EAF09B23-0CE3-4C4F-A3B1-A8B4BD8A4BFA}" type="pres">
      <dgm:prSet presAssocID="{A4DD7B24-C2D3-4B57-A87B-84761E38BB9B}" presName="node" presStyleLbl="node1" presStyleIdx="13" presStyleCnt="19">
        <dgm:presLayoutVars>
          <dgm:bulletEnabled val="1"/>
        </dgm:presLayoutVars>
      </dgm:prSet>
      <dgm:spPr/>
    </dgm:pt>
    <dgm:pt modelId="{3A498FB3-6259-494A-A6DF-C44471B285C9}" type="pres">
      <dgm:prSet presAssocID="{ECEC746E-B1F1-4DA7-B933-10FBE70681A1}" presName="sibTrans" presStyleCnt="0"/>
      <dgm:spPr/>
    </dgm:pt>
    <dgm:pt modelId="{8106CBDB-6A4F-424D-B78C-BFF0E199ED34}" type="pres">
      <dgm:prSet presAssocID="{8D15749A-4F83-4482-864E-0CF2081E6C45}" presName="node" presStyleLbl="node1" presStyleIdx="14" presStyleCnt="19">
        <dgm:presLayoutVars>
          <dgm:bulletEnabled val="1"/>
        </dgm:presLayoutVars>
      </dgm:prSet>
      <dgm:spPr/>
    </dgm:pt>
    <dgm:pt modelId="{B666BEE6-8885-412E-913D-2F2DB78E49D9}" type="pres">
      <dgm:prSet presAssocID="{42907F9D-6385-403B-972A-0C34E2966873}" presName="sibTrans" presStyleCnt="0"/>
      <dgm:spPr/>
    </dgm:pt>
    <dgm:pt modelId="{7FDAA85A-6F5A-4861-AE19-23C139EAD5D3}" type="pres">
      <dgm:prSet presAssocID="{880F740E-B823-40AF-BF0C-7C30B9338288}" presName="node" presStyleLbl="node1" presStyleIdx="15" presStyleCnt="19">
        <dgm:presLayoutVars>
          <dgm:bulletEnabled val="1"/>
        </dgm:presLayoutVars>
      </dgm:prSet>
      <dgm:spPr/>
    </dgm:pt>
    <dgm:pt modelId="{E1529D8B-4699-4395-B012-5EEF8177303F}" type="pres">
      <dgm:prSet presAssocID="{F454CB2F-69B9-4114-9959-9B37A03472A9}" presName="sibTrans" presStyleCnt="0"/>
      <dgm:spPr/>
    </dgm:pt>
    <dgm:pt modelId="{7218A0F0-AC8E-4A0D-A732-CDF56974F796}" type="pres">
      <dgm:prSet presAssocID="{4A6B0719-8F07-4632-AEFC-71B7742C11F4}" presName="node" presStyleLbl="node1" presStyleIdx="16" presStyleCnt="19">
        <dgm:presLayoutVars>
          <dgm:bulletEnabled val="1"/>
        </dgm:presLayoutVars>
      </dgm:prSet>
      <dgm:spPr/>
    </dgm:pt>
    <dgm:pt modelId="{22F4136A-F63B-4A2D-A471-62F99298144B}" type="pres">
      <dgm:prSet presAssocID="{48FDECA0-5FC5-4F82-B3DA-81BFF532E4EA}" presName="sibTrans" presStyleCnt="0"/>
      <dgm:spPr/>
    </dgm:pt>
    <dgm:pt modelId="{E959E846-3032-4339-9EE8-0A93AE65C846}" type="pres">
      <dgm:prSet presAssocID="{C6F8EDC9-6127-45BE-A927-C54D9F64FA65}" presName="node" presStyleLbl="node1" presStyleIdx="17" presStyleCnt="19">
        <dgm:presLayoutVars>
          <dgm:bulletEnabled val="1"/>
        </dgm:presLayoutVars>
      </dgm:prSet>
      <dgm:spPr/>
    </dgm:pt>
    <dgm:pt modelId="{A02872DE-5799-4827-9632-D8951CC68442}" type="pres">
      <dgm:prSet presAssocID="{07545862-4556-49B6-B5A8-B0B83A3D53BC}" presName="sibTrans" presStyleCnt="0"/>
      <dgm:spPr/>
    </dgm:pt>
    <dgm:pt modelId="{16C06542-A845-4A93-80CF-91CA78380553}" type="pres">
      <dgm:prSet presAssocID="{5076F1EE-0CED-416C-A302-EC84E486F040}" presName="node" presStyleLbl="node1" presStyleIdx="18" presStyleCnt="19">
        <dgm:presLayoutVars>
          <dgm:bulletEnabled val="1"/>
        </dgm:presLayoutVars>
      </dgm:prSet>
      <dgm:spPr/>
    </dgm:pt>
  </dgm:ptLst>
  <dgm:cxnLst>
    <dgm:cxn modelId="{DC971305-B0D4-47B7-B869-637DE7DC5AAB}" srcId="{871CEBAC-BE6C-4781-8C37-EE436B084757}" destId="{8D15749A-4F83-4482-864E-0CF2081E6C45}" srcOrd="14" destOrd="0" parTransId="{FF788C11-C72F-4620-B195-966E4ABEE47D}" sibTransId="{42907F9D-6385-403B-972A-0C34E2966873}"/>
    <dgm:cxn modelId="{AD40A211-C16A-4E2A-9A92-AA4C4E0B20EE}" srcId="{871CEBAC-BE6C-4781-8C37-EE436B084757}" destId="{98190F0B-FA47-48A8-89E2-CC170F5D4955}" srcOrd="12" destOrd="0" parTransId="{DAC66636-A79B-437A-8E57-543BA9972BE2}" sibTransId="{39050AF6-AC2B-45B5-A03E-8D4B05697C28}"/>
    <dgm:cxn modelId="{E03BDB23-FAA0-4623-98C3-55FDD50B2EF1}" srcId="{871CEBAC-BE6C-4781-8C37-EE436B084757}" destId="{8153DD64-8BBF-491A-BA96-56D3E679E0E1}" srcOrd="10" destOrd="0" parTransId="{AC91BDB0-A3E6-428C-AE17-3C8CBD5FE5D1}" sibTransId="{6237DC11-8E46-4B62-A019-4F3706B724C7}"/>
    <dgm:cxn modelId="{5DCCAB2D-253F-4DBD-9F62-C277C1DA7588}" srcId="{871CEBAC-BE6C-4781-8C37-EE436B084757}" destId="{880F740E-B823-40AF-BF0C-7C30B9338288}" srcOrd="15" destOrd="0" parTransId="{83644F86-449C-45E0-A005-07F14FE08CA9}" sibTransId="{F454CB2F-69B9-4114-9959-9B37A03472A9}"/>
    <dgm:cxn modelId="{A5F95838-877B-4836-ABF2-58CB5DD671BB}" type="presOf" srcId="{8153DD64-8BBF-491A-BA96-56D3E679E0E1}" destId="{08A74845-8D92-458D-88BA-D62D39EA81F5}" srcOrd="0" destOrd="0" presId="urn:microsoft.com/office/officeart/2005/8/layout/default"/>
    <dgm:cxn modelId="{95B2563A-B695-4523-8FA6-B728FD8BBEBF}" srcId="{871CEBAC-BE6C-4781-8C37-EE436B084757}" destId="{A4DD7B24-C2D3-4B57-A87B-84761E38BB9B}" srcOrd="13" destOrd="0" parTransId="{C87ECF9A-C629-4AD7-AF96-BD795384A463}" sibTransId="{ECEC746E-B1F1-4DA7-B933-10FBE70681A1}"/>
    <dgm:cxn modelId="{4B53A23B-E910-40B9-ACBC-90DB456EC4C9}" type="presOf" srcId="{7BFC5D90-B392-414D-BEFD-A13E51291C07}" destId="{E89C0ED7-7836-4355-B5AC-B190031C3488}" srcOrd="0" destOrd="0" presId="urn:microsoft.com/office/officeart/2005/8/layout/default"/>
    <dgm:cxn modelId="{C82EA160-13C7-4012-9562-E018EF9769FC}" type="presOf" srcId="{6782375A-660D-42D5-8A39-BFB86D90CC51}" destId="{1C9B89BC-9263-4D6E-BB1F-DFC75686C0DF}" srcOrd="0" destOrd="0" presId="urn:microsoft.com/office/officeart/2005/8/layout/default"/>
    <dgm:cxn modelId="{87BECB45-FE16-464E-8532-A6B1900148C2}" type="presOf" srcId="{D22E2236-0194-4E88-AD37-90E29E98629D}" destId="{2FF819A4-F8FC-453B-B1F7-8BFB9277BD59}" srcOrd="0" destOrd="0" presId="urn:microsoft.com/office/officeart/2005/8/layout/default"/>
    <dgm:cxn modelId="{213B494D-4867-46C6-A997-51D91B7E5022}" srcId="{871CEBAC-BE6C-4781-8C37-EE436B084757}" destId="{3632B15B-F387-4A92-9A0F-CD56F2B04EF1}" srcOrd="2" destOrd="0" parTransId="{87223036-C51A-4991-9A7F-CA648907E7D4}" sibTransId="{4343C3FB-1CF4-4C02-B62A-72D7D2FA199F}"/>
    <dgm:cxn modelId="{D0D19C70-D1EF-430C-9B03-C56ABFE8DE0F}" type="presOf" srcId="{4A6B0719-8F07-4632-AEFC-71B7742C11F4}" destId="{7218A0F0-AC8E-4A0D-A732-CDF56974F796}" srcOrd="0" destOrd="0" presId="urn:microsoft.com/office/officeart/2005/8/layout/default"/>
    <dgm:cxn modelId="{BFE1F750-78AF-47AA-8F7D-6315B98F8280}" srcId="{871CEBAC-BE6C-4781-8C37-EE436B084757}" destId="{5076F1EE-0CED-416C-A302-EC84E486F040}" srcOrd="18" destOrd="0" parTransId="{55863FB5-24F4-4B08-9121-74A9B56B9DBD}" sibTransId="{AC2EE150-9F98-4295-BBF2-D3780B1C0FDA}"/>
    <dgm:cxn modelId="{16F92271-EEFF-4E0B-ABD1-3B879AEF3A97}" type="presOf" srcId="{333C956E-94C7-4917-A77E-CE443266F9A1}" destId="{837B52C6-D354-4A7F-BF81-3A5D928AD8BC}" srcOrd="0" destOrd="0" presId="urn:microsoft.com/office/officeart/2005/8/layout/default"/>
    <dgm:cxn modelId="{C92AFF71-F831-4BBA-BCD2-0423AF25A473}" srcId="{871CEBAC-BE6C-4781-8C37-EE436B084757}" destId="{928EF695-A2AA-4189-B727-76FF753B846B}" srcOrd="8" destOrd="0" parTransId="{51FEFAC5-589D-4C28-90C0-1AC8D63E98A1}" sibTransId="{960469BE-7108-4B8C-927B-7F4FE17B76A2}"/>
    <dgm:cxn modelId="{4BFDC553-C624-4B62-AAFB-9D6F9DDD60B4}" srcId="{871CEBAC-BE6C-4781-8C37-EE436B084757}" destId="{D22E2236-0194-4E88-AD37-90E29E98629D}" srcOrd="6" destOrd="0" parTransId="{5AC75BD0-7BBB-4F2A-89C4-149CC2AFFF6A}" sibTransId="{52D83B3A-B0E5-4194-B1E6-F3F68B77C010}"/>
    <dgm:cxn modelId="{C31B9057-D26D-4A47-AF9C-4D6FAE2DC51A}" type="presOf" srcId="{98190F0B-FA47-48A8-89E2-CC170F5D4955}" destId="{3774B6E0-7D9D-4068-866B-AD6F181DF5C1}" srcOrd="0" destOrd="0" presId="urn:microsoft.com/office/officeart/2005/8/layout/default"/>
    <dgm:cxn modelId="{F35CEF59-D149-4820-878E-1E6411B841AC}" type="presOf" srcId="{8D15749A-4F83-4482-864E-0CF2081E6C45}" destId="{8106CBDB-6A4F-424D-B78C-BFF0E199ED34}" srcOrd="0" destOrd="0" presId="urn:microsoft.com/office/officeart/2005/8/layout/default"/>
    <dgm:cxn modelId="{B06B0A7F-9FAE-400E-9A6D-02AFCB80C5BC}" srcId="{871CEBAC-BE6C-4781-8C37-EE436B084757}" destId="{B18F1293-7D92-44D1-82CE-0573D47B6FFF}" srcOrd="1" destOrd="0" parTransId="{D5FABE2B-8986-4A84-BA3F-A3253FE1CB86}" sibTransId="{F654AB36-C70D-4562-920A-B6A01705E0F9}"/>
    <dgm:cxn modelId="{015CC27F-A909-44D1-93B5-C4F951BFFCF9}" srcId="{871CEBAC-BE6C-4781-8C37-EE436B084757}" destId="{7E5A3D0B-834B-46C5-B1F5-F65BA1643716}" srcOrd="11" destOrd="0" parTransId="{E660A9CE-542D-4928-9AEB-284E84B1D835}" sibTransId="{07F25733-9456-45AA-831B-5A685DB37B8C}"/>
    <dgm:cxn modelId="{BA468886-5291-44C4-A1DC-1436EE6667E9}" srcId="{871CEBAC-BE6C-4781-8C37-EE436B084757}" destId="{6782375A-660D-42D5-8A39-BFB86D90CC51}" srcOrd="0" destOrd="0" parTransId="{A62E5EA0-1B5A-4D26-B72A-7318BDEA47E6}" sibTransId="{274315ED-F4BD-4036-A575-E9CA24EB1E7C}"/>
    <dgm:cxn modelId="{CC02618D-C527-47D2-AAE9-40EE4470504C}" type="presOf" srcId="{C6F8EDC9-6127-45BE-A927-C54D9F64FA65}" destId="{E959E846-3032-4339-9EE8-0A93AE65C846}" srcOrd="0" destOrd="0" presId="urn:microsoft.com/office/officeart/2005/8/layout/default"/>
    <dgm:cxn modelId="{4D96648E-4F78-4907-BC9D-2B660FE75AA4}" srcId="{871CEBAC-BE6C-4781-8C37-EE436B084757}" destId="{C6F8EDC9-6127-45BE-A927-C54D9F64FA65}" srcOrd="17" destOrd="0" parTransId="{3584E9C1-4388-4422-BD56-7C0300E61D14}" sibTransId="{07545862-4556-49B6-B5A8-B0B83A3D53BC}"/>
    <dgm:cxn modelId="{0346008F-2951-45E2-A9C0-05B1795C1003}" srcId="{871CEBAC-BE6C-4781-8C37-EE436B084757}" destId="{E574A3C0-11DD-48F3-9D2C-DFC54ABAA677}" srcOrd="4" destOrd="0" parTransId="{53B65919-28BE-4193-81D3-1FF8C17EB236}" sibTransId="{62EDC87B-661B-4006-8606-45E75BBAB4B5}"/>
    <dgm:cxn modelId="{5F9A22A1-E485-4B6D-860B-138C92C632A5}" type="presOf" srcId="{A4DD7B24-C2D3-4B57-A87B-84761E38BB9B}" destId="{EAF09B23-0CE3-4C4F-A3B1-A8B4BD8A4BFA}" srcOrd="0" destOrd="0" presId="urn:microsoft.com/office/officeart/2005/8/layout/default"/>
    <dgm:cxn modelId="{328EF9A4-D453-43C3-BA73-91D09154FA9D}" srcId="{871CEBAC-BE6C-4781-8C37-EE436B084757}" destId="{7BFC5D90-B392-414D-BEFD-A13E51291C07}" srcOrd="3" destOrd="0" parTransId="{84A0846A-E26D-4FA6-90A9-C3C2D497E68E}" sibTransId="{E5A835D7-BED3-4581-8AC8-58959B92115E}"/>
    <dgm:cxn modelId="{56991DB1-ACC6-446F-A6E8-B26542095BA6}" type="presOf" srcId="{B18F1293-7D92-44D1-82CE-0573D47B6FFF}" destId="{CD93E3AB-0872-4287-BAFA-AB2955C785B0}" srcOrd="0" destOrd="0" presId="urn:microsoft.com/office/officeart/2005/8/layout/default"/>
    <dgm:cxn modelId="{B231CDB3-714A-487A-B45F-B7303BE1526E}" type="presOf" srcId="{880F740E-B823-40AF-BF0C-7C30B9338288}" destId="{7FDAA85A-6F5A-4861-AE19-23C139EAD5D3}" srcOrd="0" destOrd="0" presId="urn:microsoft.com/office/officeart/2005/8/layout/default"/>
    <dgm:cxn modelId="{B86295B7-ED27-4759-8B04-AEE734545F1F}" srcId="{871CEBAC-BE6C-4781-8C37-EE436B084757}" destId="{4A6B0719-8F07-4632-AEFC-71B7742C11F4}" srcOrd="16" destOrd="0" parTransId="{68988B53-9387-4F0B-8D41-1BC97DB83081}" sibTransId="{48FDECA0-5FC5-4F82-B3DA-81BFF532E4EA}"/>
    <dgm:cxn modelId="{435DD8BA-B0FD-4D17-98F4-96BF521E4D57}" type="presOf" srcId="{7E5A3D0B-834B-46C5-B1F5-F65BA1643716}" destId="{37C305C6-4682-4E7A-82E9-55CDABA88EC1}" srcOrd="0" destOrd="0" presId="urn:microsoft.com/office/officeart/2005/8/layout/default"/>
    <dgm:cxn modelId="{4C12C2BC-7DC8-40CB-AF73-DFE12DF1675D}" srcId="{871CEBAC-BE6C-4781-8C37-EE436B084757}" destId="{2E3DA824-4E28-4724-BE7C-08BA8D1E8008}" srcOrd="5" destOrd="0" parTransId="{B02C24F9-0DE4-4E95-82F2-F01475FF2513}" sibTransId="{D5A2CD55-BD50-4912-A750-FBE99D461DA5}"/>
    <dgm:cxn modelId="{9BD337CE-6126-45D0-924E-5C71DA5C6314}" type="presOf" srcId="{E574A3C0-11DD-48F3-9D2C-DFC54ABAA677}" destId="{EC0096AA-490F-4D44-B28D-056D21B047AA}" srcOrd="0" destOrd="0" presId="urn:microsoft.com/office/officeart/2005/8/layout/default"/>
    <dgm:cxn modelId="{B8E677D3-5E2D-4CCD-B6CE-36EA5F3344F0}" srcId="{871CEBAC-BE6C-4781-8C37-EE436B084757}" destId="{333C956E-94C7-4917-A77E-CE443266F9A1}" srcOrd="7" destOrd="0" parTransId="{89F12DE2-247E-4064-B800-2B3901FE4DE2}" sibTransId="{130FC7C1-DB22-46D4-878B-AF608ED9243D}"/>
    <dgm:cxn modelId="{9CDB23DD-218B-4753-9CF9-208ABCFA78FC}" type="presOf" srcId="{928EF695-A2AA-4189-B727-76FF753B846B}" destId="{4C482C2E-99F8-4ABB-9D72-011D030B67D7}" srcOrd="0" destOrd="0" presId="urn:microsoft.com/office/officeart/2005/8/layout/default"/>
    <dgm:cxn modelId="{9EA62AE2-95D6-44EF-9BCB-15988C0EFF88}" srcId="{871CEBAC-BE6C-4781-8C37-EE436B084757}" destId="{BD866B58-CADA-4401-8B9E-0F578BDD4EBA}" srcOrd="9" destOrd="0" parTransId="{7E5BDA00-9905-440B-8E4C-66F0EBF5DB8E}" sibTransId="{DBE12B47-F196-4A97-8BFF-C0520CE88BB9}"/>
    <dgm:cxn modelId="{712E3AE2-9235-4870-BA9A-AAA96F19F251}" type="presOf" srcId="{2E3DA824-4E28-4724-BE7C-08BA8D1E8008}" destId="{81864539-0E5E-40F1-AA1F-987AEC88AEA8}" srcOrd="0" destOrd="0" presId="urn:microsoft.com/office/officeart/2005/8/layout/default"/>
    <dgm:cxn modelId="{E8877EEA-78F2-4634-9351-B9254CB3EEB8}" type="presOf" srcId="{BD866B58-CADA-4401-8B9E-0F578BDD4EBA}" destId="{FEE1A2A2-7175-42AF-92A5-A2D93C30EC88}" srcOrd="0" destOrd="0" presId="urn:microsoft.com/office/officeart/2005/8/layout/default"/>
    <dgm:cxn modelId="{114FD2EE-9E01-4244-B418-027013832B2A}" type="presOf" srcId="{871CEBAC-BE6C-4781-8C37-EE436B084757}" destId="{94399AF2-C443-4041-BE10-BCABC9C5A265}" srcOrd="0" destOrd="0" presId="urn:microsoft.com/office/officeart/2005/8/layout/default"/>
    <dgm:cxn modelId="{D13863F9-0E06-4C2C-AAEF-0A809595FF22}" type="presOf" srcId="{5076F1EE-0CED-416C-A302-EC84E486F040}" destId="{16C06542-A845-4A93-80CF-91CA78380553}" srcOrd="0" destOrd="0" presId="urn:microsoft.com/office/officeart/2005/8/layout/default"/>
    <dgm:cxn modelId="{B206F4FB-4048-402D-B929-64133692201D}" type="presOf" srcId="{3632B15B-F387-4A92-9A0F-CD56F2B04EF1}" destId="{ACE4B560-2692-41A2-A8E7-1E68270E3684}" srcOrd="0" destOrd="0" presId="urn:microsoft.com/office/officeart/2005/8/layout/default"/>
    <dgm:cxn modelId="{F623AF3D-0D23-42D0-AB61-2324FE991B19}" type="presParOf" srcId="{94399AF2-C443-4041-BE10-BCABC9C5A265}" destId="{1C9B89BC-9263-4D6E-BB1F-DFC75686C0DF}" srcOrd="0" destOrd="0" presId="urn:microsoft.com/office/officeart/2005/8/layout/default"/>
    <dgm:cxn modelId="{0D1BD477-051F-4963-88E9-D3E0EC1113EF}" type="presParOf" srcId="{94399AF2-C443-4041-BE10-BCABC9C5A265}" destId="{918827A9-F0AC-4F4A-BDF2-1A1CA2FC394C}" srcOrd="1" destOrd="0" presId="urn:microsoft.com/office/officeart/2005/8/layout/default"/>
    <dgm:cxn modelId="{8D9FDE8E-A9B9-45AA-9687-E7E26F5996FA}" type="presParOf" srcId="{94399AF2-C443-4041-BE10-BCABC9C5A265}" destId="{CD93E3AB-0872-4287-BAFA-AB2955C785B0}" srcOrd="2" destOrd="0" presId="urn:microsoft.com/office/officeart/2005/8/layout/default"/>
    <dgm:cxn modelId="{5A9F9888-CE20-4019-BC83-50D2F720128C}" type="presParOf" srcId="{94399AF2-C443-4041-BE10-BCABC9C5A265}" destId="{2F6DD69E-A76B-45CA-A377-7EDE9EAE3B5F}" srcOrd="3" destOrd="0" presId="urn:microsoft.com/office/officeart/2005/8/layout/default"/>
    <dgm:cxn modelId="{300E4D6B-C1AE-4D8F-B56C-2A8E1C44373B}" type="presParOf" srcId="{94399AF2-C443-4041-BE10-BCABC9C5A265}" destId="{ACE4B560-2692-41A2-A8E7-1E68270E3684}" srcOrd="4" destOrd="0" presId="urn:microsoft.com/office/officeart/2005/8/layout/default"/>
    <dgm:cxn modelId="{6C00A426-C43A-4B17-8B3F-5DDF6DEC0114}" type="presParOf" srcId="{94399AF2-C443-4041-BE10-BCABC9C5A265}" destId="{E1392F47-45EB-4FBE-96DA-4BAB8732C8D6}" srcOrd="5" destOrd="0" presId="urn:microsoft.com/office/officeart/2005/8/layout/default"/>
    <dgm:cxn modelId="{25E6EB3D-C5C7-4F89-A241-D7DA17F8D3C1}" type="presParOf" srcId="{94399AF2-C443-4041-BE10-BCABC9C5A265}" destId="{E89C0ED7-7836-4355-B5AC-B190031C3488}" srcOrd="6" destOrd="0" presId="urn:microsoft.com/office/officeart/2005/8/layout/default"/>
    <dgm:cxn modelId="{036CBF9F-2A35-4018-B38F-B3DCBB51345C}" type="presParOf" srcId="{94399AF2-C443-4041-BE10-BCABC9C5A265}" destId="{54FB29B5-5A47-4D22-B4ED-8EAF9DFB7CE6}" srcOrd="7" destOrd="0" presId="urn:microsoft.com/office/officeart/2005/8/layout/default"/>
    <dgm:cxn modelId="{95ED9A42-A49C-4769-A4BE-24832916320A}" type="presParOf" srcId="{94399AF2-C443-4041-BE10-BCABC9C5A265}" destId="{EC0096AA-490F-4D44-B28D-056D21B047AA}" srcOrd="8" destOrd="0" presId="urn:microsoft.com/office/officeart/2005/8/layout/default"/>
    <dgm:cxn modelId="{90E036F5-3D83-4B47-BD0E-5EC84496D76B}" type="presParOf" srcId="{94399AF2-C443-4041-BE10-BCABC9C5A265}" destId="{22B31319-ED2E-4364-9029-8168CB1EE0FA}" srcOrd="9" destOrd="0" presId="urn:microsoft.com/office/officeart/2005/8/layout/default"/>
    <dgm:cxn modelId="{BB7E2FFE-35D9-4428-B4B0-71AE859D444C}" type="presParOf" srcId="{94399AF2-C443-4041-BE10-BCABC9C5A265}" destId="{81864539-0E5E-40F1-AA1F-987AEC88AEA8}" srcOrd="10" destOrd="0" presId="urn:microsoft.com/office/officeart/2005/8/layout/default"/>
    <dgm:cxn modelId="{4390AD45-2245-4910-A2E9-7B2DD8EA3B4B}" type="presParOf" srcId="{94399AF2-C443-4041-BE10-BCABC9C5A265}" destId="{B9CA62D2-1495-452E-9957-C2BA23F5B4EB}" srcOrd="11" destOrd="0" presId="urn:microsoft.com/office/officeart/2005/8/layout/default"/>
    <dgm:cxn modelId="{5B0B6FD0-BE4C-41B2-A2D6-259E31C4D5C5}" type="presParOf" srcId="{94399AF2-C443-4041-BE10-BCABC9C5A265}" destId="{2FF819A4-F8FC-453B-B1F7-8BFB9277BD59}" srcOrd="12" destOrd="0" presId="urn:microsoft.com/office/officeart/2005/8/layout/default"/>
    <dgm:cxn modelId="{FDE62353-372C-4952-BE7F-FC85CB521B12}" type="presParOf" srcId="{94399AF2-C443-4041-BE10-BCABC9C5A265}" destId="{6997A80D-7F5F-4795-B4BC-0AF7D5C8D75C}" srcOrd="13" destOrd="0" presId="urn:microsoft.com/office/officeart/2005/8/layout/default"/>
    <dgm:cxn modelId="{AE32493C-AE47-49D9-BB4D-16AB229BC729}" type="presParOf" srcId="{94399AF2-C443-4041-BE10-BCABC9C5A265}" destId="{837B52C6-D354-4A7F-BF81-3A5D928AD8BC}" srcOrd="14" destOrd="0" presId="urn:microsoft.com/office/officeart/2005/8/layout/default"/>
    <dgm:cxn modelId="{AB343F03-E5DD-49AB-B3CA-1B20C11D7C6C}" type="presParOf" srcId="{94399AF2-C443-4041-BE10-BCABC9C5A265}" destId="{31CF3D81-9A3E-4857-9ADF-53F1B9707B0D}" srcOrd="15" destOrd="0" presId="urn:microsoft.com/office/officeart/2005/8/layout/default"/>
    <dgm:cxn modelId="{AD73833C-6E0D-4C30-9535-609F39C32583}" type="presParOf" srcId="{94399AF2-C443-4041-BE10-BCABC9C5A265}" destId="{4C482C2E-99F8-4ABB-9D72-011D030B67D7}" srcOrd="16" destOrd="0" presId="urn:microsoft.com/office/officeart/2005/8/layout/default"/>
    <dgm:cxn modelId="{54BC60FD-C268-43D5-A82E-AFC983009717}" type="presParOf" srcId="{94399AF2-C443-4041-BE10-BCABC9C5A265}" destId="{018DC0BD-D30D-4EE9-95B9-F850F63AF02B}" srcOrd="17" destOrd="0" presId="urn:microsoft.com/office/officeart/2005/8/layout/default"/>
    <dgm:cxn modelId="{F2BFF230-5865-4A33-9372-582148D67220}" type="presParOf" srcId="{94399AF2-C443-4041-BE10-BCABC9C5A265}" destId="{FEE1A2A2-7175-42AF-92A5-A2D93C30EC88}" srcOrd="18" destOrd="0" presId="urn:microsoft.com/office/officeart/2005/8/layout/default"/>
    <dgm:cxn modelId="{59A78657-F75F-4CC8-B0B9-7D3A86E34165}" type="presParOf" srcId="{94399AF2-C443-4041-BE10-BCABC9C5A265}" destId="{14CE8C78-B74C-4415-8E2F-F9C1AFB14895}" srcOrd="19" destOrd="0" presId="urn:microsoft.com/office/officeart/2005/8/layout/default"/>
    <dgm:cxn modelId="{6CFB7268-2973-4505-8C40-9BFE6C4E5CFD}" type="presParOf" srcId="{94399AF2-C443-4041-BE10-BCABC9C5A265}" destId="{08A74845-8D92-458D-88BA-D62D39EA81F5}" srcOrd="20" destOrd="0" presId="urn:microsoft.com/office/officeart/2005/8/layout/default"/>
    <dgm:cxn modelId="{ADE21565-3B79-4898-9234-3491F8CE36B5}" type="presParOf" srcId="{94399AF2-C443-4041-BE10-BCABC9C5A265}" destId="{E2FDD64F-CF36-40AE-BA84-383860DBD573}" srcOrd="21" destOrd="0" presId="urn:microsoft.com/office/officeart/2005/8/layout/default"/>
    <dgm:cxn modelId="{E250C088-7A14-44D4-985E-0A2DA998F3C1}" type="presParOf" srcId="{94399AF2-C443-4041-BE10-BCABC9C5A265}" destId="{37C305C6-4682-4E7A-82E9-55CDABA88EC1}" srcOrd="22" destOrd="0" presId="urn:microsoft.com/office/officeart/2005/8/layout/default"/>
    <dgm:cxn modelId="{FEBE71A0-BD96-4D1B-A184-1DB856F85E8F}" type="presParOf" srcId="{94399AF2-C443-4041-BE10-BCABC9C5A265}" destId="{B78C7D2E-5AC6-45F3-88B3-8A304B6342D9}" srcOrd="23" destOrd="0" presId="urn:microsoft.com/office/officeart/2005/8/layout/default"/>
    <dgm:cxn modelId="{C69F7A60-B8D5-44AA-B738-AC54ADB573BC}" type="presParOf" srcId="{94399AF2-C443-4041-BE10-BCABC9C5A265}" destId="{3774B6E0-7D9D-4068-866B-AD6F181DF5C1}" srcOrd="24" destOrd="0" presId="urn:microsoft.com/office/officeart/2005/8/layout/default"/>
    <dgm:cxn modelId="{42648028-FBF3-4A9D-B52C-9A81754F0E81}" type="presParOf" srcId="{94399AF2-C443-4041-BE10-BCABC9C5A265}" destId="{C4D6BC37-D9DE-465A-8BF4-4C5D5EC678FD}" srcOrd="25" destOrd="0" presId="urn:microsoft.com/office/officeart/2005/8/layout/default"/>
    <dgm:cxn modelId="{71089BA4-B8A2-4DC5-9C49-B7B5F9E2BEEA}" type="presParOf" srcId="{94399AF2-C443-4041-BE10-BCABC9C5A265}" destId="{EAF09B23-0CE3-4C4F-A3B1-A8B4BD8A4BFA}" srcOrd="26" destOrd="0" presId="urn:microsoft.com/office/officeart/2005/8/layout/default"/>
    <dgm:cxn modelId="{0824DD8C-2143-4E00-805B-C7CDA57C5C31}" type="presParOf" srcId="{94399AF2-C443-4041-BE10-BCABC9C5A265}" destId="{3A498FB3-6259-494A-A6DF-C44471B285C9}" srcOrd="27" destOrd="0" presId="urn:microsoft.com/office/officeart/2005/8/layout/default"/>
    <dgm:cxn modelId="{8A46D5C0-7892-4832-9E29-8ACD59C9BA2A}" type="presParOf" srcId="{94399AF2-C443-4041-BE10-BCABC9C5A265}" destId="{8106CBDB-6A4F-424D-B78C-BFF0E199ED34}" srcOrd="28" destOrd="0" presId="urn:microsoft.com/office/officeart/2005/8/layout/default"/>
    <dgm:cxn modelId="{73E3CA41-3DE7-4D20-B3A0-74E88E63623A}" type="presParOf" srcId="{94399AF2-C443-4041-BE10-BCABC9C5A265}" destId="{B666BEE6-8885-412E-913D-2F2DB78E49D9}" srcOrd="29" destOrd="0" presId="urn:microsoft.com/office/officeart/2005/8/layout/default"/>
    <dgm:cxn modelId="{5D657E57-1E8D-410A-BA0B-55A31A082E3D}" type="presParOf" srcId="{94399AF2-C443-4041-BE10-BCABC9C5A265}" destId="{7FDAA85A-6F5A-4861-AE19-23C139EAD5D3}" srcOrd="30" destOrd="0" presId="urn:microsoft.com/office/officeart/2005/8/layout/default"/>
    <dgm:cxn modelId="{0895C548-D156-45C6-9850-C97A9B9AC6BF}" type="presParOf" srcId="{94399AF2-C443-4041-BE10-BCABC9C5A265}" destId="{E1529D8B-4699-4395-B012-5EEF8177303F}" srcOrd="31" destOrd="0" presId="urn:microsoft.com/office/officeart/2005/8/layout/default"/>
    <dgm:cxn modelId="{EE8A90E0-CD15-46B3-9E56-0B6E80A68181}" type="presParOf" srcId="{94399AF2-C443-4041-BE10-BCABC9C5A265}" destId="{7218A0F0-AC8E-4A0D-A732-CDF56974F796}" srcOrd="32" destOrd="0" presId="urn:microsoft.com/office/officeart/2005/8/layout/default"/>
    <dgm:cxn modelId="{9ACE7F3F-8A51-4587-A8DA-9A53EAD59221}" type="presParOf" srcId="{94399AF2-C443-4041-BE10-BCABC9C5A265}" destId="{22F4136A-F63B-4A2D-A471-62F99298144B}" srcOrd="33" destOrd="0" presId="urn:microsoft.com/office/officeart/2005/8/layout/default"/>
    <dgm:cxn modelId="{439FE220-6CBB-4452-9962-7F5BEA55E407}" type="presParOf" srcId="{94399AF2-C443-4041-BE10-BCABC9C5A265}" destId="{E959E846-3032-4339-9EE8-0A93AE65C846}" srcOrd="34" destOrd="0" presId="urn:microsoft.com/office/officeart/2005/8/layout/default"/>
    <dgm:cxn modelId="{18F7A010-8187-4ECD-A02C-87A5EE451AD8}" type="presParOf" srcId="{94399AF2-C443-4041-BE10-BCABC9C5A265}" destId="{A02872DE-5799-4827-9632-D8951CC68442}" srcOrd="35" destOrd="0" presId="urn:microsoft.com/office/officeart/2005/8/layout/default"/>
    <dgm:cxn modelId="{A2C5E971-F0C6-451A-89B6-329D73B36515}" type="presParOf" srcId="{94399AF2-C443-4041-BE10-BCABC9C5A265}" destId="{16C06542-A845-4A93-80CF-91CA78380553}" srcOrd="3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2181A-D374-439F-9A1E-A5ABE5F78AC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919E090-02FB-4419-B99D-166EE25335D8}">
      <dgm:prSet/>
      <dgm:spPr/>
      <dgm:t>
        <a:bodyPr/>
        <a:lstStyle/>
        <a:p>
          <a:r>
            <a:rPr lang="sr-Latn-ME" b="0" i="0"/>
            <a:t>Za ,,Grobnicu Borisa Davidoviča“ dobio je nagradu ,,Ivan Goran Kovačić“ 1977. godine. </a:t>
          </a:r>
          <a:endParaRPr lang="en-US"/>
        </a:p>
      </dgm:t>
    </dgm:pt>
    <dgm:pt modelId="{FEE46C00-9D23-49CA-A032-B665ABB680C7}" type="parTrans" cxnId="{8E7669D3-668D-4CDE-AE6E-0C49A342F732}">
      <dgm:prSet/>
      <dgm:spPr/>
      <dgm:t>
        <a:bodyPr/>
        <a:lstStyle/>
        <a:p>
          <a:endParaRPr lang="en-US"/>
        </a:p>
      </dgm:t>
    </dgm:pt>
    <dgm:pt modelId="{3C25409A-A505-41F1-95A7-E70216379992}" type="sibTrans" cxnId="{8E7669D3-668D-4CDE-AE6E-0C49A342F732}">
      <dgm:prSet/>
      <dgm:spPr/>
      <dgm:t>
        <a:bodyPr/>
        <a:lstStyle/>
        <a:p>
          <a:endParaRPr lang="en-US"/>
        </a:p>
      </dgm:t>
    </dgm:pt>
    <dgm:pt modelId="{61C0D369-7153-4AE1-A5B0-91782DF2D484}">
      <dgm:prSet/>
      <dgm:spPr/>
      <dgm:t>
        <a:bodyPr/>
        <a:lstStyle/>
        <a:p>
          <a:r>
            <a:rPr lang="sr-Latn-ME" b="0" i="0"/>
            <a:t>Za svoj književni rad, Kiš je 1980. godine dobio francusku književnu nagradu ,,Grand aigle d`or de la ville de Nice“.</a:t>
          </a:r>
          <a:endParaRPr lang="en-US"/>
        </a:p>
      </dgm:t>
    </dgm:pt>
    <dgm:pt modelId="{31001A5F-15E2-4AF9-A9D2-7262FB5EC40B}" type="parTrans" cxnId="{18D2C8A5-6016-40BF-B898-4A87346A44A4}">
      <dgm:prSet/>
      <dgm:spPr/>
      <dgm:t>
        <a:bodyPr/>
        <a:lstStyle/>
        <a:p>
          <a:endParaRPr lang="en-US"/>
        </a:p>
      </dgm:t>
    </dgm:pt>
    <dgm:pt modelId="{CC6CB642-C957-4629-A6D3-40CEEC148AC3}" type="sibTrans" cxnId="{18D2C8A5-6016-40BF-B898-4A87346A44A4}">
      <dgm:prSet/>
      <dgm:spPr/>
      <dgm:t>
        <a:bodyPr/>
        <a:lstStyle/>
        <a:p>
          <a:endParaRPr lang="en-US"/>
        </a:p>
      </dgm:t>
    </dgm:pt>
    <dgm:pt modelId="{8E477E40-CC96-45E6-BF3D-051F5CC4614E}">
      <dgm:prSet/>
      <dgm:spPr/>
      <dgm:t>
        <a:bodyPr/>
        <a:lstStyle/>
        <a:p>
          <a:r>
            <a:rPr lang="sr-Latn-ME" b="0" i="0"/>
            <a:t>Za zbirku pripovijetki ,,Enciklopedija mrtvih“ Kiš je dobio Andrićevu nagradu 1984. godine, a 1986. godine dobio je nagradu „Skender Kulenović“.</a:t>
          </a:r>
          <a:endParaRPr lang="en-US"/>
        </a:p>
      </dgm:t>
    </dgm:pt>
    <dgm:pt modelId="{713E21B5-BC3D-469A-9FC8-6370EEAADC1E}" type="parTrans" cxnId="{059D9D19-4232-459B-BFAC-16F82005A8E4}">
      <dgm:prSet/>
      <dgm:spPr/>
      <dgm:t>
        <a:bodyPr/>
        <a:lstStyle/>
        <a:p>
          <a:endParaRPr lang="en-US"/>
        </a:p>
      </dgm:t>
    </dgm:pt>
    <dgm:pt modelId="{28ED27B6-6D4A-4BB7-9F62-C20192964E8E}" type="sibTrans" cxnId="{059D9D19-4232-459B-BFAC-16F82005A8E4}">
      <dgm:prSet/>
      <dgm:spPr/>
      <dgm:t>
        <a:bodyPr/>
        <a:lstStyle/>
        <a:p>
          <a:endParaRPr lang="en-US"/>
        </a:p>
      </dgm:t>
    </dgm:pt>
    <dgm:pt modelId="{E7178EBC-FA0C-4727-8FBB-C3688098D117}">
      <dgm:prSet/>
      <dgm:spPr/>
      <dgm:t>
        <a:bodyPr/>
        <a:lstStyle/>
        <a:p>
          <a:r>
            <a:rPr lang="sr-Latn-ME" b="0" i="0"/>
            <a:t>,,Izabrana dela“- proza u sedam knjiga, objavljena su 1987. godine u Beogradu i Sarajevu. Te godine je dobio Sedmojulsku nagradu. </a:t>
          </a:r>
          <a:endParaRPr lang="en-US"/>
        </a:p>
      </dgm:t>
    </dgm:pt>
    <dgm:pt modelId="{0375E723-9143-43D9-A221-0573D89F68D8}" type="parTrans" cxnId="{D6D1B53A-24F1-4223-A2A3-C2DEADDD3B43}">
      <dgm:prSet/>
      <dgm:spPr/>
      <dgm:t>
        <a:bodyPr/>
        <a:lstStyle/>
        <a:p>
          <a:endParaRPr lang="en-US"/>
        </a:p>
      </dgm:t>
    </dgm:pt>
    <dgm:pt modelId="{D8DA72BD-D3C7-48EC-86A8-D2AC4C41359C}" type="sibTrans" cxnId="{D6D1B53A-24F1-4223-A2A3-C2DEADDD3B43}">
      <dgm:prSet/>
      <dgm:spPr/>
      <dgm:t>
        <a:bodyPr/>
        <a:lstStyle/>
        <a:p>
          <a:endParaRPr lang="en-US"/>
        </a:p>
      </dgm:t>
    </dgm:pt>
    <dgm:pt modelId="{E2510396-8E23-487B-B70A-66E78B71CED2}">
      <dgm:prSet/>
      <dgm:spPr/>
      <dgm:t>
        <a:bodyPr/>
        <a:lstStyle/>
        <a:p>
          <a:r>
            <a:rPr lang="sr-Latn-ME" b="0" i="0"/>
            <a:t>Godine 1988. izabran je za dopisnog člana SANU i dobio je dvije značajne međunarodne književne nagrade – u Italiji ,,Premio letterario Tevere“ i u Njemačkoj ,,Preis des Literaturmagazins“.</a:t>
          </a:r>
          <a:endParaRPr lang="en-US"/>
        </a:p>
      </dgm:t>
    </dgm:pt>
    <dgm:pt modelId="{CEB47638-5D3F-4EA2-968A-4EF647299BB5}" type="parTrans" cxnId="{934B54C0-87FB-427F-95BC-CCB909B2F2A1}">
      <dgm:prSet/>
      <dgm:spPr/>
      <dgm:t>
        <a:bodyPr/>
        <a:lstStyle/>
        <a:p>
          <a:endParaRPr lang="en-US"/>
        </a:p>
      </dgm:t>
    </dgm:pt>
    <dgm:pt modelId="{8E162D92-3DAB-4880-BD2D-5225EC0B1B60}" type="sibTrans" cxnId="{934B54C0-87FB-427F-95BC-CCB909B2F2A1}">
      <dgm:prSet/>
      <dgm:spPr/>
      <dgm:t>
        <a:bodyPr/>
        <a:lstStyle/>
        <a:p>
          <a:endParaRPr lang="en-US"/>
        </a:p>
      </dgm:t>
    </dgm:pt>
    <dgm:pt modelId="{D4E954AF-CC42-47A7-B715-C739E95E7EE5}">
      <dgm:prSet/>
      <dgm:spPr/>
      <dgm:t>
        <a:bodyPr/>
        <a:lstStyle/>
        <a:p>
          <a:r>
            <a:rPr lang="sr-Latn-ME" b="0" i="0" dirty="0"/>
            <a:t>1988. je dobio i ,,Avnojevu nagradu“. </a:t>
          </a:r>
          <a:endParaRPr lang="en-US" dirty="0"/>
        </a:p>
      </dgm:t>
    </dgm:pt>
    <dgm:pt modelId="{86DD8FCE-2EF5-4DD5-9525-B2E86743A218}" type="parTrans" cxnId="{54A1AD9B-F784-42E4-BDF1-190D3647AD80}">
      <dgm:prSet/>
      <dgm:spPr/>
      <dgm:t>
        <a:bodyPr/>
        <a:lstStyle/>
        <a:p>
          <a:endParaRPr lang="en-US"/>
        </a:p>
      </dgm:t>
    </dgm:pt>
    <dgm:pt modelId="{6677B37B-1B8A-462C-909A-E397B83E9028}" type="sibTrans" cxnId="{54A1AD9B-F784-42E4-BDF1-190D3647AD80}">
      <dgm:prSet/>
      <dgm:spPr/>
      <dgm:t>
        <a:bodyPr/>
        <a:lstStyle/>
        <a:p>
          <a:endParaRPr lang="en-US"/>
        </a:p>
      </dgm:t>
    </dgm:pt>
    <dgm:pt modelId="{18EC350D-063B-4714-B85D-82A82391A933}">
      <dgm:prSet/>
      <dgm:spPr/>
      <dgm:t>
        <a:bodyPr/>
        <a:lstStyle/>
        <a:p>
          <a:r>
            <a:rPr lang="sr-Latn-ME" b="0" i="0"/>
            <a:t>Američki PEN dodelio mu je 1989. godine nagradu ,,Bruno Schulz Prize“.</a:t>
          </a:r>
          <a:br>
            <a:rPr lang="sr-Latn-ME"/>
          </a:br>
          <a:br>
            <a:rPr lang="sr-Latn-ME"/>
          </a:br>
          <a:endParaRPr lang="en-US"/>
        </a:p>
      </dgm:t>
    </dgm:pt>
    <dgm:pt modelId="{8190147B-4367-4FB1-97CD-4D0E44BA84F3}" type="parTrans" cxnId="{C38732EB-9980-4B1C-A545-64E810E638BF}">
      <dgm:prSet/>
      <dgm:spPr/>
      <dgm:t>
        <a:bodyPr/>
        <a:lstStyle/>
        <a:p>
          <a:endParaRPr lang="en-US"/>
        </a:p>
      </dgm:t>
    </dgm:pt>
    <dgm:pt modelId="{2AB5B4C4-8673-4909-9A67-F4A9BA6AD10B}" type="sibTrans" cxnId="{C38732EB-9980-4B1C-A545-64E810E638BF}">
      <dgm:prSet/>
      <dgm:spPr/>
      <dgm:t>
        <a:bodyPr/>
        <a:lstStyle/>
        <a:p>
          <a:endParaRPr lang="en-US"/>
        </a:p>
      </dgm:t>
    </dgm:pt>
    <dgm:pt modelId="{3D660CBF-6310-4F9B-8792-24F4EB016577}" type="pres">
      <dgm:prSet presAssocID="{1932181A-D374-439F-9A1E-A5ABE5F78AC6}" presName="diagram" presStyleCnt="0">
        <dgm:presLayoutVars>
          <dgm:dir/>
          <dgm:resizeHandles val="exact"/>
        </dgm:presLayoutVars>
      </dgm:prSet>
      <dgm:spPr/>
    </dgm:pt>
    <dgm:pt modelId="{D9E61E03-62EC-41FC-B7E5-B5347F8C92B6}" type="pres">
      <dgm:prSet presAssocID="{E919E090-02FB-4419-B99D-166EE25335D8}" presName="node" presStyleLbl="node1" presStyleIdx="0" presStyleCnt="7">
        <dgm:presLayoutVars>
          <dgm:bulletEnabled val="1"/>
        </dgm:presLayoutVars>
      </dgm:prSet>
      <dgm:spPr/>
    </dgm:pt>
    <dgm:pt modelId="{8E4CC4CD-C4C7-41DF-BC30-C7EE6F8E03D2}" type="pres">
      <dgm:prSet presAssocID="{3C25409A-A505-41F1-95A7-E70216379992}" presName="sibTrans" presStyleCnt="0"/>
      <dgm:spPr/>
    </dgm:pt>
    <dgm:pt modelId="{0A5142E5-0CBA-4EF5-9391-B65ECA42640D}" type="pres">
      <dgm:prSet presAssocID="{61C0D369-7153-4AE1-A5B0-91782DF2D484}" presName="node" presStyleLbl="node1" presStyleIdx="1" presStyleCnt="7">
        <dgm:presLayoutVars>
          <dgm:bulletEnabled val="1"/>
        </dgm:presLayoutVars>
      </dgm:prSet>
      <dgm:spPr/>
    </dgm:pt>
    <dgm:pt modelId="{27232BCD-CC5E-4E7F-B1BA-1FCA5F6EF76A}" type="pres">
      <dgm:prSet presAssocID="{CC6CB642-C957-4629-A6D3-40CEEC148AC3}" presName="sibTrans" presStyleCnt="0"/>
      <dgm:spPr/>
    </dgm:pt>
    <dgm:pt modelId="{6050B0AB-DA16-4646-A849-498E2ECE3B27}" type="pres">
      <dgm:prSet presAssocID="{8E477E40-CC96-45E6-BF3D-051F5CC4614E}" presName="node" presStyleLbl="node1" presStyleIdx="2" presStyleCnt="7">
        <dgm:presLayoutVars>
          <dgm:bulletEnabled val="1"/>
        </dgm:presLayoutVars>
      </dgm:prSet>
      <dgm:spPr/>
    </dgm:pt>
    <dgm:pt modelId="{F8484742-F5B7-45FD-B05F-D5E46BAD43DA}" type="pres">
      <dgm:prSet presAssocID="{28ED27B6-6D4A-4BB7-9F62-C20192964E8E}" presName="sibTrans" presStyleCnt="0"/>
      <dgm:spPr/>
    </dgm:pt>
    <dgm:pt modelId="{14532BAA-393D-4037-A0F5-A94591C8F382}" type="pres">
      <dgm:prSet presAssocID="{E7178EBC-FA0C-4727-8FBB-C3688098D117}" presName="node" presStyleLbl="node1" presStyleIdx="3" presStyleCnt="7">
        <dgm:presLayoutVars>
          <dgm:bulletEnabled val="1"/>
        </dgm:presLayoutVars>
      </dgm:prSet>
      <dgm:spPr/>
    </dgm:pt>
    <dgm:pt modelId="{CB618850-0392-4872-AE64-F36699748043}" type="pres">
      <dgm:prSet presAssocID="{D8DA72BD-D3C7-48EC-86A8-D2AC4C41359C}" presName="sibTrans" presStyleCnt="0"/>
      <dgm:spPr/>
    </dgm:pt>
    <dgm:pt modelId="{3D07D19C-1826-4D24-A79E-189049FEF53F}" type="pres">
      <dgm:prSet presAssocID="{E2510396-8E23-487B-B70A-66E78B71CED2}" presName="node" presStyleLbl="node1" presStyleIdx="4" presStyleCnt="7">
        <dgm:presLayoutVars>
          <dgm:bulletEnabled val="1"/>
        </dgm:presLayoutVars>
      </dgm:prSet>
      <dgm:spPr/>
    </dgm:pt>
    <dgm:pt modelId="{A8E4E523-C5B8-4C42-A528-F3571657292F}" type="pres">
      <dgm:prSet presAssocID="{8E162D92-3DAB-4880-BD2D-5225EC0B1B60}" presName="sibTrans" presStyleCnt="0"/>
      <dgm:spPr/>
    </dgm:pt>
    <dgm:pt modelId="{53CD2416-6DF4-4541-BFF8-5DE0EDF5C417}" type="pres">
      <dgm:prSet presAssocID="{D4E954AF-CC42-47A7-B715-C739E95E7EE5}" presName="node" presStyleLbl="node1" presStyleIdx="5" presStyleCnt="7">
        <dgm:presLayoutVars>
          <dgm:bulletEnabled val="1"/>
        </dgm:presLayoutVars>
      </dgm:prSet>
      <dgm:spPr/>
    </dgm:pt>
    <dgm:pt modelId="{6D016EAF-72BC-4C65-AB54-92A4B992493A}" type="pres">
      <dgm:prSet presAssocID="{6677B37B-1B8A-462C-909A-E397B83E9028}" presName="sibTrans" presStyleCnt="0"/>
      <dgm:spPr/>
    </dgm:pt>
    <dgm:pt modelId="{72A7AC46-E030-409D-B351-8372962BEDD5}" type="pres">
      <dgm:prSet presAssocID="{18EC350D-063B-4714-B85D-82A82391A933}" presName="node" presStyleLbl="node1" presStyleIdx="6" presStyleCnt="7">
        <dgm:presLayoutVars>
          <dgm:bulletEnabled val="1"/>
        </dgm:presLayoutVars>
      </dgm:prSet>
      <dgm:spPr/>
    </dgm:pt>
  </dgm:ptLst>
  <dgm:cxnLst>
    <dgm:cxn modelId="{059D9D19-4232-459B-BFAC-16F82005A8E4}" srcId="{1932181A-D374-439F-9A1E-A5ABE5F78AC6}" destId="{8E477E40-CC96-45E6-BF3D-051F5CC4614E}" srcOrd="2" destOrd="0" parTransId="{713E21B5-BC3D-469A-9FC8-6370EEAADC1E}" sibTransId="{28ED27B6-6D4A-4BB7-9F62-C20192964E8E}"/>
    <dgm:cxn modelId="{E9DDB038-4C30-4C0D-8B3A-0DEC1C76BC35}" type="presOf" srcId="{E7178EBC-FA0C-4727-8FBB-C3688098D117}" destId="{14532BAA-393D-4037-A0F5-A94591C8F382}" srcOrd="0" destOrd="0" presId="urn:microsoft.com/office/officeart/2005/8/layout/default"/>
    <dgm:cxn modelId="{D6D1B53A-24F1-4223-A2A3-C2DEADDD3B43}" srcId="{1932181A-D374-439F-9A1E-A5ABE5F78AC6}" destId="{E7178EBC-FA0C-4727-8FBB-C3688098D117}" srcOrd="3" destOrd="0" parTransId="{0375E723-9143-43D9-A221-0573D89F68D8}" sibTransId="{D8DA72BD-D3C7-48EC-86A8-D2AC4C41359C}"/>
    <dgm:cxn modelId="{C253FA3F-147C-4A43-870B-D9B5ABCBB6FD}" type="presOf" srcId="{18EC350D-063B-4714-B85D-82A82391A933}" destId="{72A7AC46-E030-409D-B351-8372962BEDD5}" srcOrd="0" destOrd="0" presId="urn:microsoft.com/office/officeart/2005/8/layout/default"/>
    <dgm:cxn modelId="{6FD3184A-EEFA-4F3D-A79D-3C96051A26B3}" type="presOf" srcId="{E2510396-8E23-487B-B70A-66E78B71CED2}" destId="{3D07D19C-1826-4D24-A79E-189049FEF53F}" srcOrd="0" destOrd="0" presId="urn:microsoft.com/office/officeart/2005/8/layout/default"/>
    <dgm:cxn modelId="{6C3A034E-291F-46B4-BA05-F4FAB72EDDE8}" type="presOf" srcId="{1932181A-D374-439F-9A1E-A5ABE5F78AC6}" destId="{3D660CBF-6310-4F9B-8792-24F4EB016577}" srcOrd="0" destOrd="0" presId="urn:microsoft.com/office/officeart/2005/8/layout/default"/>
    <dgm:cxn modelId="{A666C17B-AD3F-494B-B1C8-B2B7B2C24D79}" type="presOf" srcId="{8E477E40-CC96-45E6-BF3D-051F5CC4614E}" destId="{6050B0AB-DA16-4646-A849-498E2ECE3B27}" srcOrd="0" destOrd="0" presId="urn:microsoft.com/office/officeart/2005/8/layout/default"/>
    <dgm:cxn modelId="{54A1AD9B-F784-42E4-BDF1-190D3647AD80}" srcId="{1932181A-D374-439F-9A1E-A5ABE5F78AC6}" destId="{D4E954AF-CC42-47A7-B715-C739E95E7EE5}" srcOrd="5" destOrd="0" parTransId="{86DD8FCE-2EF5-4DD5-9525-B2E86743A218}" sibTransId="{6677B37B-1B8A-462C-909A-E397B83E9028}"/>
    <dgm:cxn modelId="{18D2C8A5-6016-40BF-B898-4A87346A44A4}" srcId="{1932181A-D374-439F-9A1E-A5ABE5F78AC6}" destId="{61C0D369-7153-4AE1-A5B0-91782DF2D484}" srcOrd="1" destOrd="0" parTransId="{31001A5F-15E2-4AF9-A9D2-7262FB5EC40B}" sibTransId="{CC6CB642-C957-4629-A6D3-40CEEC148AC3}"/>
    <dgm:cxn modelId="{3F43E9B5-4D76-4BF7-BAA8-768B7F86C299}" type="presOf" srcId="{D4E954AF-CC42-47A7-B715-C739E95E7EE5}" destId="{53CD2416-6DF4-4541-BFF8-5DE0EDF5C417}" srcOrd="0" destOrd="0" presId="urn:microsoft.com/office/officeart/2005/8/layout/default"/>
    <dgm:cxn modelId="{934B54C0-87FB-427F-95BC-CCB909B2F2A1}" srcId="{1932181A-D374-439F-9A1E-A5ABE5F78AC6}" destId="{E2510396-8E23-487B-B70A-66E78B71CED2}" srcOrd="4" destOrd="0" parTransId="{CEB47638-5D3F-4EA2-968A-4EF647299BB5}" sibTransId="{8E162D92-3DAB-4880-BD2D-5225EC0B1B60}"/>
    <dgm:cxn modelId="{22A3CEC1-4373-4F75-B0F5-A8C429274DE7}" type="presOf" srcId="{E919E090-02FB-4419-B99D-166EE25335D8}" destId="{D9E61E03-62EC-41FC-B7E5-B5347F8C92B6}" srcOrd="0" destOrd="0" presId="urn:microsoft.com/office/officeart/2005/8/layout/default"/>
    <dgm:cxn modelId="{8E7669D3-668D-4CDE-AE6E-0C49A342F732}" srcId="{1932181A-D374-439F-9A1E-A5ABE5F78AC6}" destId="{E919E090-02FB-4419-B99D-166EE25335D8}" srcOrd="0" destOrd="0" parTransId="{FEE46C00-9D23-49CA-A032-B665ABB680C7}" sibTransId="{3C25409A-A505-41F1-95A7-E70216379992}"/>
    <dgm:cxn modelId="{C38732EB-9980-4B1C-A545-64E810E638BF}" srcId="{1932181A-D374-439F-9A1E-A5ABE5F78AC6}" destId="{18EC350D-063B-4714-B85D-82A82391A933}" srcOrd="6" destOrd="0" parTransId="{8190147B-4367-4FB1-97CD-4D0E44BA84F3}" sibTransId="{2AB5B4C4-8673-4909-9A67-F4A9BA6AD10B}"/>
    <dgm:cxn modelId="{D6BDC8FF-A4D2-4495-8D3D-7E620ABE3DC7}" type="presOf" srcId="{61C0D369-7153-4AE1-A5B0-91782DF2D484}" destId="{0A5142E5-0CBA-4EF5-9391-B65ECA42640D}" srcOrd="0" destOrd="0" presId="urn:microsoft.com/office/officeart/2005/8/layout/default"/>
    <dgm:cxn modelId="{F17511CB-182D-4902-BC7C-D732A3983BDE}" type="presParOf" srcId="{3D660CBF-6310-4F9B-8792-24F4EB016577}" destId="{D9E61E03-62EC-41FC-B7E5-B5347F8C92B6}" srcOrd="0" destOrd="0" presId="urn:microsoft.com/office/officeart/2005/8/layout/default"/>
    <dgm:cxn modelId="{96FFD6C3-929A-4196-B5F0-68C94382C59B}" type="presParOf" srcId="{3D660CBF-6310-4F9B-8792-24F4EB016577}" destId="{8E4CC4CD-C4C7-41DF-BC30-C7EE6F8E03D2}" srcOrd="1" destOrd="0" presId="urn:microsoft.com/office/officeart/2005/8/layout/default"/>
    <dgm:cxn modelId="{00BF99E8-7F67-48C4-B353-8A3F69DBBA5B}" type="presParOf" srcId="{3D660CBF-6310-4F9B-8792-24F4EB016577}" destId="{0A5142E5-0CBA-4EF5-9391-B65ECA42640D}" srcOrd="2" destOrd="0" presId="urn:microsoft.com/office/officeart/2005/8/layout/default"/>
    <dgm:cxn modelId="{65D3EAF8-F0B8-4220-80E6-1ECAA352B0F0}" type="presParOf" srcId="{3D660CBF-6310-4F9B-8792-24F4EB016577}" destId="{27232BCD-CC5E-4E7F-B1BA-1FCA5F6EF76A}" srcOrd="3" destOrd="0" presId="urn:microsoft.com/office/officeart/2005/8/layout/default"/>
    <dgm:cxn modelId="{AE5C43BD-08F5-4DF7-A24D-0931497CFCBF}" type="presParOf" srcId="{3D660CBF-6310-4F9B-8792-24F4EB016577}" destId="{6050B0AB-DA16-4646-A849-498E2ECE3B27}" srcOrd="4" destOrd="0" presId="urn:microsoft.com/office/officeart/2005/8/layout/default"/>
    <dgm:cxn modelId="{FB5EBFED-FD7B-447C-8026-4841A345ADFE}" type="presParOf" srcId="{3D660CBF-6310-4F9B-8792-24F4EB016577}" destId="{F8484742-F5B7-45FD-B05F-D5E46BAD43DA}" srcOrd="5" destOrd="0" presId="urn:microsoft.com/office/officeart/2005/8/layout/default"/>
    <dgm:cxn modelId="{0D517D9C-DEC5-4357-8F75-DD41D85B5DAA}" type="presParOf" srcId="{3D660CBF-6310-4F9B-8792-24F4EB016577}" destId="{14532BAA-393D-4037-A0F5-A94591C8F382}" srcOrd="6" destOrd="0" presId="urn:microsoft.com/office/officeart/2005/8/layout/default"/>
    <dgm:cxn modelId="{1F255203-C053-4AC7-9443-FDBE0FAB1A10}" type="presParOf" srcId="{3D660CBF-6310-4F9B-8792-24F4EB016577}" destId="{CB618850-0392-4872-AE64-F36699748043}" srcOrd="7" destOrd="0" presId="urn:microsoft.com/office/officeart/2005/8/layout/default"/>
    <dgm:cxn modelId="{DD0FFBC2-9FF2-4AF8-9B70-A5DB21DBFF8F}" type="presParOf" srcId="{3D660CBF-6310-4F9B-8792-24F4EB016577}" destId="{3D07D19C-1826-4D24-A79E-189049FEF53F}" srcOrd="8" destOrd="0" presId="urn:microsoft.com/office/officeart/2005/8/layout/default"/>
    <dgm:cxn modelId="{DBD581E1-0782-4349-B02E-51E798AC33B4}" type="presParOf" srcId="{3D660CBF-6310-4F9B-8792-24F4EB016577}" destId="{A8E4E523-C5B8-4C42-A528-F3571657292F}" srcOrd="9" destOrd="0" presId="urn:microsoft.com/office/officeart/2005/8/layout/default"/>
    <dgm:cxn modelId="{D319AEE1-FF43-4328-879C-EC493029D048}" type="presParOf" srcId="{3D660CBF-6310-4F9B-8792-24F4EB016577}" destId="{53CD2416-6DF4-4541-BFF8-5DE0EDF5C417}" srcOrd="10" destOrd="0" presId="urn:microsoft.com/office/officeart/2005/8/layout/default"/>
    <dgm:cxn modelId="{B338D60F-2260-41F2-ADE8-39A3B30EF7B8}" type="presParOf" srcId="{3D660CBF-6310-4F9B-8792-24F4EB016577}" destId="{6D016EAF-72BC-4C65-AB54-92A4B992493A}" srcOrd="11" destOrd="0" presId="urn:microsoft.com/office/officeart/2005/8/layout/default"/>
    <dgm:cxn modelId="{6FDCEAB8-EC64-4A70-B828-66A233BA4F28}" type="presParOf" srcId="{3D660CBF-6310-4F9B-8792-24F4EB016577}" destId="{72A7AC46-E030-409D-B351-8372962BEDD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C5465-F1BE-4036-A807-CF89935D9F5E}" type="doc">
      <dgm:prSet loTypeId="urn:microsoft.com/office/officeart/2005/8/layout/hierarchy1" loCatId="hierarchy" qsTypeId="urn:microsoft.com/office/officeart/2005/8/quickstyle/simple5" qsCatId="simple" csTypeId="urn:microsoft.com/office/officeart/2005/8/colors/accent3_2" csCatId="accent3" phldr="1"/>
      <dgm:spPr/>
      <dgm:t>
        <a:bodyPr/>
        <a:lstStyle/>
        <a:p>
          <a:endParaRPr lang="en-US"/>
        </a:p>
      </dgm:t>
    </dgm:pt>
    <dgm:pt modelId="{B611EFD8-998D-4012-B4B6-0728BA99054F}">
      <dgm:prSet/>
      <dgm:spPr/>
      <dgm:t>
        <a:bodyPr/>
        <a:lstStyle/>
        <a:p>
          <a:r>
            <a:rPr lang="sr-Latn-ME" dirty="0"/>
            <a:t>Književno pismo nudi priliku da učenici pisanjem izraze svoje utiske, osjećanja, misli o nekom liku.</a:t>
          </a:r>
          <a:endParaRPr lang="en-US" dirty="0"/>
        </a:p>
      </dgm:t>
    </dgm:pt>
    <dgm:pt modelId="{B595003A-00E4-4A76-BC9D-9B356F6C7EEE}" type="parTrans" cxnId="{932120A8-78F9-483B-AE86-4134CBC0F1CA}">
      <dgm:prSet/>
      <dgm:spPr/>
      <dgm:t>
        <a:bodyPr/>
        <a:lstStyle/>
        <a:p>
          <a:endParaRPr lang="en-US"/>
        </a:p>
      </dgm:t>
    </dgm:pt>
    <dgm:pt modelId="{C885FB56-9215-49FA-9CAF-D9DA154367A5}" type="sibTrans" cxnId="{932120A8-78F9-483B-AE86-4134CBC0F1CA}">
      <dgm:prSet/>
      <dgm:spPr/>
      <dgm:t>
        <a:bodyPr/>
        <a:lstStyle/>
        <a:p>
          <a:endParaRPr lang="en-US"/>
        </a:p>
      </dgm:t>
    </dgm:pt>
    <dgm:pt modelId="{E1502F92-6F46-4869-BDF1-C5B2863A546C}">
      <dgm:prSet/>
      <dgm:spPr/>
      <dgm:t>
        <a:bodyPr/>
        <a:lstStyle/>
        <a:p>
          <a:r>
            <a:rPr lang="sr-Latn-ME" b="0" i="0" baseline="0" dirty="0"/>
            <a:t>Uputiti učenike na pisanje književnog pisma Andreasu Samu</a:t>
          </a:r>
          <a:endParaRPr lang="en-US" dirty="0"/>
        </a:p>
      </dgm:t>
    </dgm:pt>
    <dgm:pt modelId="{F0D18DD0-F53D-45A9-9131-F098FCE811F9}" type="parTrans" cxnId="{AA6D5A58-7074-4B9C-9D64-E07A3BF4D5E0}">
      <dgm:prSet/>
      <dgm:spPr/>
      <dgm:t>
        <a:bodyPr/>
        <a:lstStyle/>
        <a:p>
          <a:endParaRPr lang="en-US"/>
        </a:p>
      </dgm:t>
    </dgm:pt>
    <dgm:pt modelId="{6D048F9E-8CC6-464B-8A57-D8F1BB47A753}" type="sibTrans" cxnId="{AA6D5A58-7074-4B9C-9D64-E07A3BF4D5E0}">
      <dgm:prSet/>
      <dgm:spPr/>
      <dgm:t>
        <a:bodyPr/>
        <a:lstStyle/>
        <a:p>
          <a:endParaRPr lang="en-US"/>
        </a:p>
      </dgm:t>
    </dgm:pt>
    <dgm:pt modelId="{12563953-F61C-4914-9286-47A567F44E06}" type="pres">
      <dgm:prSet presAssocID="{E3EC5465-F1BE-4036-A807-CF89935D9F5E}" presName="hierChild1" presStyleCnt="0">
        <dgm:presLayoutVars>
          <dgm:chPref val="1"/>
          <dgm:dir/>
          <dgm:animOne val="branch"/>
          <dgm:animLvl val="lvl"/>
          <dgm:resizeHandles/>
        </dgm:presLayoutVars>
      </dgm:prSet>
      <dgm:spPr/>
    </dgm:pt>
    <dgm:pt modelId="{5651EA9C-36C8-4706-AE26-DAB6167843BD}" type="pres">
      <dgm:prSet presAssocID="{B611EFD8-998D-4012-B4B6-0728BA99054F}" presName="hierRoot1" presStyleCnt="0"/>
      <dgm:spPr/>
    </dgm:pt>
    <dgm:pt modelId="{0B2653BA-CB5C-49F4-84B1-D9A5D94F2908}" type="pres">
      <dgm:prSet presAssocID="{B611EFD8-998D-4012-B4B6-0728BA99054F}" presName="composite" presStyleCnt="0"/>
      <dgm:spPr/>
    </dgm:pt>
    <dgm:pt modelId="{4C577D4D-B96B-46A0-BE81-FEF83F605B55}" type="pres">
      <dgm:prSet presAssocID="{B611EFD8-998D-4012-B4B6-0728BA99054F}" presName="background" presStyleLbl="node0" presStyleIdx="0" presStyleCnt="1"/>
      <dgm:spPr/>
    </dgm:pt>
    <dgm:pt modelId="{05AB3B30-78EF-46C4-8C61-8310CB1757A1}" type="pres">
      <dgm:prSet presAssocID="{B611EFD8-998D-4012-B4B6-0728BA99054F}" presName="text" presStyleLbl="fgAcc0" presStyleIdx="0" presStyleCnt="1">
        <dgm:presLayoutVars>
          <dgm:chPref val="3"/>
        </dgm:presLayoutVars>
      </dgm:prSet>
      <dgm:spPr/>
    </dgm:pt>
    <dgm:pt modelId="{814627AF-B280-40B8-A66B-0071109C3E33}" type="pres">
      <dgm:prSet presAssocID="{B611EFD8-998D-4012-B4B6-0728BA99054F}" presName="hierChild2" presStyleCnt="0"/>
      <dgm:spPr/>
    </dgm:pt>
    <dgm:pt modelId="{CE53582D-FE1E-4712-8C31-8DD3D839A48E}" type="pres">
      <dgm:prSet presAssocID="{F0D18DD0-F53D-45A9-9131-F098FCE811F9}" presName="Name10" presStyleLbl="parChTrans1D2" presStyleIdx="0" presStyleCnt="1"/>
      <dgm:spPr/>
    </dgm:pt>
    <dgm:pt modelId="{13A81A99-EFBB-4397-A431-EF33987ABBF8}" type="pres">
      <dgm:prSet presAssocID="{E1502F92-6F46-4869-BDF1-C5B2863A546C}" presName="hierRoot2" presStyleCnt="0"/>
      <dgm:spPr/>
    </dgm:pt>
    <dgm:pt modelId="{F6F0001E-BDAF-4584-9605-5B23CC4398D4}" type="pres">
      <dgm:prSet presAssocID="{E1502F92-6F46-4869-BDF1-C5B2863A546C}" presName="composite2" presStyleCnt="0"/>
      <dgm:spPr/>
    </dgm:pt>
    <dgm:pt modelId="{3D4257B5-B81E-4506-80B6-F35DDEDA49C9}" type="pres">
      <dgm:prSet presAssocID="{E1502F92-6F46-4869-BDF1-C5B2863A546C}" presName="background2" presStyleLbl="node2" presStyleIdx="0" presStyleCnt="1"/>
      <dgm:spPr/>
    </dgm:pt>
    <dgm:pt modelId="{8662A238-B1D6-4AA3-B4B4-A6B53E1657C7}" type="pres">
      <dgm:prSet presAssocID="{E1502F92-6F46-4869-BDF1-C5B2863A546C}" presName="text2" presStyleLbl="fgAcc2" presStyleIdx="0" presStyleCnt="1">
        <dgm:presLayoutVars>
          <dgm:chPref val="3"/>
        </dgm:presLayoutVars>
      </dgm:prSet>
      <dgm:spPr/>
    </dgm:pt>
    <dgm:pt modelId="{B6F1606A-672D-44FA-BA94-DBBC7C62842C}" type="pres">
      <dgm:prSet presAssocID="{E1502F92-6F46-4869-BDF1-C5B2863A546C}" presName="hierChild3" presStyleCnt="0"/>
      <dgm:spPr/>
    </dgm:pt>
  </dgm:ptLst>
  <dgm:cxnLst>
    <dgm:cxn modelId="{27894750-CD61-411F-BF2F-331ACFB5DC93}" type="presOf" srcId="{B611EFD8-998D-4012-B4B6-0728BA99054F}" destId="{05AB3B30-78EF-46C4-8C61-8310CB1757A1}" srcOrd="0" destOrd="0" presId="urn:microsoft.com/office/officeart/2005/8/layout/hierarchy1"/>
    <dgm:cxn modelId="{6E806A71-D24C-4064-9CAA-CD0077A57B8D}" type="presOf" srcId="{F0D18DD0-F53D-45A9-9131-F098FCE811F9}" destId="{CE53582D-FE1E-4712-8C31-8DD3D839A48E}" srcOrd="0" destOrd="0" presId="urn:microsoft.com/office/officeart/2005/8/layout/hierarchy1"/>
    <dgm:cxn modelId="{AA6D5A58-7074-4B9C-9D64-E07A3BF4D5E0}" srcId="{B611EFD8-998D-4012-B4B6-0728BA99054F}" destId="{E1502F92-6F46-4869-BDF1-C5B2863A546C}" srcOrd="0" destOrd="0" parTransId="{F0D18DD0-F53D-45A9-9131-F098FCE811F9}" sibTransId="{6D048F9E-8CC6-464B-8A57-D8F1BB47A753}"/>
    <dgm:cxn modelId="{ED8312A2-BB03-47EB-BE5B-067BF7B22DFD}" type="presOf" srcId="{E1502F92-6F46-4869-BDF1-C5B2863A546C}" destId="{8662A238-B1D6-4AA3-B4B4-A6B53E1657C7}" srcOrd="0" destOrd="0" presId="urn:microsoft.com/office/officeart/2005/8/layout/hierarchy1"/>
    <dgm:cxn modelId="{932120A8-78F9-483B-AE86-4134CBC0F1CA}" srcId="{E3EC5465-F1BE-4036-A807-CF89935D9F5E}" destId="{B611EFD8-998D-4012-B4B6-0728BA99054F}" srcOrd="0" destOrd="0" parTransId="{B595003A-00E4-4A76-BC9D-9B356F6C7EEE}" sibTransId="{C885FB56-9215-49FA-9CAF-D9DA154367A5}"/>
    <dgm:cxn modelId="{16F27CC5-2AEA-4DD4-8F3B-07DB38313D9D}" type="presOf" srcId="{E3EC5465-F1BE-4036-A807-CF89935D9F5E}" destId="{12563953-F61C-4914-9286-47A567F44E06}" srcOrd="0" destOrd="0" presId="urn:microsoft.com/office/officeart/2005/8/layout/hierarchy1"/>
    <dgm:cxn modelId="{0581AF90-B752-4073-8DBD-A9F4CC373DA9}" type="presParOf" srcId="{12563953-F61C-4914-9286-47A567F44E06}" destId="{5651EA9C-36C8-4706-AE26-DAB6167843BD}" srcOrd="0" destOrd="0" presId="urn:microsoft.com/office/officeart/2005/8/layout/hierarchy1"/>
    <dgm:cxn modelId="{601B0291-CA9B-4FED-9224-827814880B9D}" type="presParOf" srcId="{5651EA9C-36C8-4706-AE26-DAB6167843BD}" destId="{0B2653BA-CB5C-49F4-84B1-D9A5D94F2908}" srcOrd="0" destOrd="0" presId="urn:microsoft.com/office/officeart/2005/8/layout/hierarchy1"/>
    <dgm:cxn modelId="{47BC0ACD-6125-493C-86A3-C0C25198A3D1}" type="presParOf" srcId="{0B2653BA-CB5C-49F4-84B1-D9A5D94F2908}" destId="{4C577D4D-B96B-46A0-BE81-FEF83F605B55}" srcOrd="0" destOrd="0" presId="urn:microsoft.com/office/officeart/2005/8/layout/hierarchy1"/>
    <dgm:cxn modelId="{3106269F-0D6D-4BB1-B504-93717EAB9524}" type="presParOf" srcId="{0B2653BA-CB5C-49F4-84B1-D9A5D94F2908}" destId="{05AB3B30-78EF-46C4-8C61-8310CB1757A1}" srcOrd="1" destOrd="0" presId="urn:microsoft.com/office/officeart/2005/8/layout/hierarchy1"/>
    <dgm:cxn modelId="{7047251F-36AC-4B4E-BAF5-D85974A1732E}" type="presParOf" srcId="{5651EA9C-36C8-4706-AE26-DAB6167843BD}" destId="{814627AF-B280-40B8-A66B-0071109C3E33}" srcOrd="1" destOrd="0" presId="urn:microsoft.com/office/officeart/2005/8/layout/hierarchy1"/>
    <dgm:cxn modelId="{54A4E4A6-8439-48C5-A06D-C835E31CC2E3}" type="presParOf" srcId="{814627AF-B280-40B8-A66B-0071109C3E33}" destId="{CE53582D-FE1E-4712-8C31-8DD3D839A48E}" srcOrd="0" destOrd="0" presId="urn:microsoft.com/office/officeart/2005/8/layout/hierarchy1"/>
    <dgm:cxn modelId="{97B7C350-F1E6-4230-ACA2-2EAB46C4609A}" type="presParOf" srcId="{814627AF-B280-40B8-A66B-0071109C3E33}" destId="{13A81A99-EFBB-4397-A431-EF33987ABBF8}" srcOrd="1" destOrd="0" presId="urn:microsoft.com/office/officeart/2005/8/layout/hierarchy1"/>
    <dgm:cxn modelId="{42A23EF0-A5AA-4DA0-9532-A0BC9AFB3D69}" type="presParOf" srcId="{13A81A99-EFBB-4397-A431-EF33987ABBF8}" destId="{F6F0001E-BDAF-4584-9605-5B23CC4398D4}" srcOrd="0" destOrd="0" presId="urn:microsoft.com/office/officeart/2005/8/layout/hierarchy1"/>
    <dgm:cxn modelId="{EA920BFE-9E1F-42F5-9CB7-A4BFF36AF6C7}" type="presParOf" srcId="{F6F0001E-BDAF-4584-9605-5B23CC4398D4}" destId="{3D4257B5-B81E-4506-80B6-F35DDEDA49C9}" srcOrd="0" destOrd="0" presId="urn:microsoft.com/office/officeart/2005/8/layout/hierarchy1"/>
    <dgm:cxn modelId="{980D2BED-9D7C-4548-B0D9-37785D9DE02E}" type="presParOf" srcId="{F6F0001E-BDAF-4584-9605-5B23CC4398D4}" destId="{8662A238-B1D6-4AA3-B4B4-A6B53E1657C7}" srcOrd="1" destOrd="0" presId="urn:microsoft.com/office/officeart/2005/8/layout/hierarchy1"/>
    <dgm:cxn modelId="{8547E885-E0F7-434B-A558-282D42550E3A}" type="presParOf" srcId="{13A81A99-EFBB-4397-A431-EF33987ABBF8}" destId="{B6F1606A-672D-44FA-BA94-DBBC7C62842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89BC-9263-4D6E-BB1F-DFC75686C0DF}">
      <dsp:nvSpPr>
        <dsp:cNvPr id="0" name=""/>
        <dsp:cNvSpPr/>
      </dsp:nvSpPr>
      <dsp:spPr>
        <a:xfrm>
          <a:off x="119328" y="2708"/>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,,Mansarda: satirična poema“ – roman (1962. godine) </a:t>
          </a:r>
          <a:endParaRPr lang="en-US" sz="1200" kern="1200"/>
        </a:p>
      </dsp:txBody>
      <dsp:txXfrm>
        <a:off x="119328" y="2708"/>
        <a:ext cx="1722235" cy="1033341"/>
      </dsp:txXfrm>
    </dsp:sp>
    <dsp:sp modelId="{CD93E3AB-0872-4287-BAFA-AB2955C785B0}">
      <dsp:nvSpPr>
        <dsp:cNvPr id="0" name=""/>
        <dsp:cNvSpPr/>
      </dsp:nvSpPr>
      <dsp:spPr>
        <a:xfrm>
          <a:off x="2013786" y="2708"/>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,,Psalam 44“ – roman (1962. godine)</a:t>
          </a:r>
          <a:endParaRPr lang="en-US" sz="1200" kern="1200"/>
        </a:p>
      </dsp:txBody>
      <dsp:txXfrm>
        <a:off x="2013786" y="2708"/>
        <a:ext cx="1722235" cy="1033341"/>
      </dsp:txXfrm>
    </dsp:sp>
    <dsp:sp modelId="{ACE4B560-2692-41A2-A8E7-1E68270E3684}">
      <dsp:nvSpPr>
        <dsp:cNvPr id="0" name=""/>
        <dsp:cNvSpPr/>
      </dsp:nvSpPr>
      <dsp:spPr>
        <a:xfrm>
          <a:off x="3908245" y="2708"/>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,,Bašta, pepeo“ – roman (1965. godine)</a:t>
          </a:r>
          <a:endParaRPr lang="en-US" sz="1200" kern="1200"/>
        </a:p>
      </dsp:txBody>
      <dsp:txXfrm>
        <a:off x="3908245" y="2708"/>
        <a:ext cx="1722235" cy="1033341"/>
      </dsp:txXfrm>
    </dsp:sp>
    <dsp:sp modelId="{E89C0ED7-7836-4355-B5AC-B190031C3488}">
      <dsp:nvSpPr>
        <dsp:cNvPr id="0" name=""/>
        <dsp:cNvSpPr/>
      </dsp:nvSpPr>
      <dsp:spPr>
        <a:xfrm>
          <a:off x="5802704" y="2708"/>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,,Rani jadi“ – pripovijetke (1970. godine)</a:t>
          </a:r>
          <a:endParaRPr lang="en-US" sz="1200" kern="1200"/>
        </a:p>
      </dsp:txBody>
      <dsp:txXfrm>
        <a:off x="5802704" y="2708"/>
        <a:ext cx="1722235" cy="1033341"/>
      </dsp:txXfrm>
    </dsp:sp>
    <dsp:sp modelId="{EC0096AA-490F-4D44-B28D-056D21B047AA}">
      <dsp:nvSpPr>
        <dsp:cNvPr id="0" name=""/>
        <dsp:cNvSpPr/>
      </dsp:nvSpPr>
      <dsp:spPr>
        <a:xfrm>
          <a:off x="7697162" y="2708"/>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,,Peščanik“ – roman (1972. godine)</a:t>
          </a:r>
          <a:endParaRPr lang="en-US" sz="1200" kern="1200"/>
        </a:p>
      </dsp:txBody>
      <dsp:txXfrm>
        <a:off x="7697162" y="2708"/>
        <a:ext cx="1722235" cy="1033341"/>
      </dsp:txXfrm>
    </dsp:sp>
    <dsp:sp modelId="{81864539-0E5E-40F1-AA1F-987AEC88AEA8}">
      <dsp:nvSpPr>
        <dsp:cNvPr id="0" name=""/>
        <dsp:cNvSpPr/>
      </dsp:nvSpPr>
      <dsp:spPr>
        <a:xfrm>
          <a:off x="9591621" y="2708"/>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,,Po-etika“ –eseji (1972. godine)</a:t>
          </a:r>
          <a:endParaRPr lang="en-US" sz="1200" kern="1200"/>
        </a:p>
      </dsp:txBody>
      <dsp:txXfrm>
        <a:off x="9591621" y="2708"/>
        <a:ext cx="1722235" cy="1033341"/>
      </dsp:txXfrm>
    </dsp:sp>
    <dsp:sp modelId="{2FF819A4-F8FC-453B-B1F7-8BFB9277BD59}">
      <dsp:nvSpPr>
        <dsp:cNvPr id="0" name=""/>
        <dsp:cNvSpPr/>
      </dsp:nvSpPr>
      <dsp:spPr>
        <a:xfrm>
          <a:off x="119328" y="1208273"/>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,,Po-etika“ –  knjiga druga (1974. godine)</a:t>
          </a:r>
          <a:endParaRPr lang="en-US" sz="1200" kern="1200"/>
        </a:p>
      </dsp:txBody>
      <dsp:txXfrm>
        <a:off x="119328" y="1208273"/>
        <a:ext cx="1722235" cy="1033341"/>
      </dsp:txXfrm>
    </dsp:sp>
    <dsp:sp modelId="{837B52C6-D354-4A7F-BF81-3A5D928AD8BC}">
      <dsp:nvSpPr>
        <dsp:cNvPr id="0" name=""/>
        <dsp:cNvSpPr/>
      </dsp:nvSpPr>
      <dsp:spPr>
        <a:xfrm>
          <a:off x="2013786" y="1208273"/>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dirty="0"/>
            <a:t>,,Grobnica za Borisa Davidoviča“ – pripovijetke (1976. godine)</a:t>
          </a:r>
          <a:endParaRPr lang="en-US" sz="1200" kern="1200" dirty="0"/>
        </a:p>
      </dsp:txBody>
      <dsp:txXfrm>
        <a:off x="2013786" y="1208273"/>
        <a:ext cx="1722235" cy="1033341"/>
      </dsp:txXfrm>
    </dsp:sp>
    <dsp:sp modelId="{4C482C2E-99F8-4ABB-9D72-011D030B67D7}">
      <dsp:nvSpPr>
        <dsp:cNvPr id="0" name=""/>
        <dsp:cNvSpPr/>
      </dsp:nvSpPr>
      <dsp:spPr>
        <a:xfrm>
          <a:off x="3908245" y="1208273"/>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,,Čas anatomije“ – polemike (1978. godine) </a:t>
          </a:r>
          <a:endParaRPr lang="en-US" sz="1200" kern="1200"/>
        </a:p>
      </dsp:txBody>
      <dsp:txXfrm>
        <a:off x="3908245" y="1208273"/>
        <a:ext cx="1722235" cy="1033341"/>
      </dsp:txXfrm>
    </dsp:sp>
    <dsp:sp modelId="{FEE1A2A2-7175-42AF-92A5-A2D93C30EC88}">
      <dsp:nvSpPr>
        <dsp:cNvPr id="0" name=""/>
        <dsp:cNvSpPr/>
      </dsp:nvSpPr>
      <dsp:spPr>
        <a:xfrm>
          <a:off x="5802704" y="1208273"/>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,,Noć i magla“ – drame (1983. godine)</a:t>
          </a:r>
          <a:endParaRPr lang="en-US" sz="1200" kern="1200"/>
        </a:p>
      </dsp:txBody>
      <dsp:txXfrm>
        <a:off x="5802704" y="1208273"/>
        <a:ext cx="1722235" cy="1033341"/>
      </dsp:txXfrm>
    </dsp:sp>
    <dsp:sp modelId="{08A74845-8D92-458D-88BA-D62D39EA81F5}">
      <dsp:nvSpPr>
        <dsp:cNvPr id="0" name=""/>
        <dsp:cNvSpPr/>
      </dsp:nvSpPr>
      <dsp:spPr>
        <a:xfrm>
          <a:off x="7697162" y="1208273"/>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,,Homo poeticus“ – eseji (1983. godine)</a:t>
          </a:r>
          <a:endParaRPr lang="en-US" sz="1200" kern="1200"/>
        </a:p>
      </dsp:txBody>
      <dsp:txXfrm>
        <a:off x="7697162" y="1208273"/>
        <a:ext cx="1722235" cy="1033341"/>
      </dsp:txXfrm>
    </dsp:sp>
    <dsp:sp modelId="{37C305C6-4682-4E7A-82E9-55CDABA88EC1}">
      <dsp:nvSpPr>
        <dsp:cNvPr id="0" name=""/>
        <dsp:cNvSpPr/>
      </dsp:nvSpPr>
      <dsp:spPr>
        <a:xfrm>
          <a:off x="9591621" y="1208273"/>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,,Enciklopedija mrtvih“ – pripovijetke (1983. godine)</a:t>
          </a:r>
          <a:endParaRPr lang="en-US" sz="1200" kern="1200"/>
        </a:p>
      </dsp:txBody>
      <dsp:txXfrm>
        <a:off x="9591621" y="1208273"/>
        <a:ext cx="1722235" cy="1033341"/>
      </dsp:txXfrm>
    </dsp:sp>
    <dsp:sp modelId="{3774B6E0-7D9D-4068-866B-AD6F181DF5C1}">
      <dsp:nvSpPr>
        <dsp:cNvPr id="0" name=""/>
        <dsp:cNvSpPr/>
      </dsp:nvSpPr>
      <dsp:spPr>
        <a:xfrm>
          <a:off x="119328" y="2413837"/>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,,Gorki talog iskustva“ – intervjui (1990. godine) </a:t>
          </a:r>
          <a:endParaRPr lang="en-US" sz="1200" kern="1200"/>
        </a:p>
      </dsp:txBody>
      <dsp:txXfrm>
        <a:off x="119328" y="2413837"/>
        <a:ext cx="1722235" cy="1033341"/>
      </dsp:txXfrm>
    </dsp:sp>
    <dsp:sp modelId="{EAF09B23-0CE3-4C4F-A3B1-A8B4BD8A4BFA}">
      <dsp:nvSpPr>
        <dsp:cNvPr id="0" name=""/>
        <dsp:cNvSpPr/>
      </dsp:nvSpPr>
      <dsp:spPr>
        <a:xfrm>
          <a:off x="2013786" y="2413837"/>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,,Život, literatura“ – eseji (1990. godine) </a:t>
          </a:r>
          <a:endParaRPr lang="en-US" sz="1200" kern="1200"/>
        </a:p>
      </dsp:txBody>
      <dsp:txXfrm>
        <a:off x="2013786" y="2413837"/>
        <a:ext cx="1722235" cy="1033341"/>
      </dsp:txXfrm>
    </dsp:sp>
    <dsp:sp modelId="{8106CBDB-6A4F-424D-B78C-BFF0E199ED34}">
      <dsp:nvSpPr>
        <dsp:cNvPr id="0" name=""/>
        <dsp:cNvSpPr/>
      </dsp:nvSpPr>
      <dsp:spPr>
        <a:xfrm>
          <a:off x="3908245" y="2413837"/>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,,Pesme i prepevi“- poezija (1992. godine)</a:t>
          </a:r>
          <a:endParaRPr lang="en-US" sz="1200" kern="1200"/>
        </a:p>
      </dsp:txBody>
      <dsp:txXfrm>
        <a:off x="3908245" y="2413837"/>
        <a:ext cx="1722235" cy="1033341"/>
      </dsp:txXfrm>
    </dsp:sp>
    <dsp:sp modelId="{7FDAA85A-6F5A-4861-AE19-23C139EAD5D3}">
      <dsp:nvSpPr>
        <dsp:cNvPr id="0" name=""/>
        <dsp:cNvSpPr/>
      </dsp:nvSpPr>
      <dsp:spPr>
        <a:xfrm>
          <a:off x="5802704" y="2413837"/>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,,Lauta i ožiljci“ – pripovijetke (1994. godine)</a:t>
          </a:r>
          <a:endParaRPr lang="en-US" sz="1200" kern="1200"/>
        </a:p>
      </dsp:txBody>
      <dsp:txXfrm>
        <a:off x="5802704" y="2413837"/>
        <a:ext cx="1722235" cy="1033341"/>
      </dsp:txXfrm>
    </dsp:sp>
    <dsp:sp modelId="{7218A0F0-AC8E-4A0D-A732-CDF56974F796}">
      <dsp:nvSpPr>
        <dsp:cNvPr id="0" name=""/>
        <dsp:cNvSpPr/>
      </dsp:nvSpPr>
      <dsp:spPr>
        <a:xfrm>
          <a:off x="7697162" y="2413837"/>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dirty="0"/>
            <a:t>,,Skladište“- eseji i pripovijetke (1995. godine)</a:t>
          </a:r>
          <a:endParaRPr lang="en-US" sz="1200" kern="1200" dirty="0"/>
        </a:p>
      </dsp:txBody>
      <dsp:txXfrm>
        <a:off x="7697162" y="2413837"/>
        <a:ext cx="1722235" cy="1033341"/>
      </dsp:txXfrm>
    </dsp:sp>
    <dsp:sp modelId="{E959E846-3032-4339-9EE8-0A93AE65C846}">
      <dsp:nvSpPr>
        <dsp:cNvPr id="0" name=""/>
        <dsp:cNvSpPr/>
      </dsp:nvSpPr>
      <dsp:spPr>
        <a:xfrm>
          <a:off x="9591621" y="2413837"/>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a:t>,,Varia“ – eseji i pripovijetke (1995. godine) </a:t>
          </a:r>
          <a:endParaRPr lang="en-US" sz="1200" kern="1200"/>
        </a:p>
      </dsp:txBody>
      <dsp:txXfrm>
        <a:off x="9591621" y="2413837"/>
        <a:ext cx="1722235" cy="1033341"/>
      </dsp:txXfrm>
    </dsp:sp>
    <dsp:sp modelId="{16C06542-A845-4A93-80CF-91CA78380553}">
      <dsp:nvSpPr>
        <dsp:cNvPr id="0" name=""/>
        <dsp:cNvSpPr/>
      </dsp:nvSpPr>
      <dsp:spPr>
        <a:xfrm>
          <a:off x="4855474" y="3619402"/>
          <a:ext cx="1722235" cy="10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ME" sz="1200" b="0" i="0" kern="1200" dirty="0"/>
            <a:t>,,Pesme, Elektra“ – poezija i adaptacija drame ,,Elektra“ (1995. godine)</a:t>
          </a:r>
          <a:br>
            <a:rPr lang="sr-Latn-ME" sz="1200" kern="1200" dirty="0"/>
          </a:br>
          <a:br>
            <a:rPr lang="sr-Latn-ME" sz="1200" kern="1200" dirty="0"/>
          </a:br>
          <a:endParaRPr lang="en-US" sz="1200" kern="1200" dirty="0"/>
        </a:p>
      </dsp:txBody>
      <dsp:txXfrm>
        <a:off x="4855474" y="3619402"/>
        <a:ext cx="1722235" cy="1033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61E03-62EC-41FC-B7E5-B5347F8C92B6}">
      <dsp:nvSpPr>
        <dsp:cNvPr id="0" name=""/>
        <dsp:cNvSpPr/>
      </dsp:nvSpPr>
      <dsp:spPr>
        <a:xfrm>
          <a:off x="3342" y="368442"/>
          <a:ext cx="2651856" cy="159111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ME" sz="1500" b="0" i="0" kern="1200"/>
            <a:t>Za ,,Grobnicu Borisa Davidoviča“ dobio je nagradu ,,Ivan Goran Kovačić“ 1977. godine. </a:t>
          </a:r>
          <a:endParaRPr lang="en-US" sz="1500" kern="1200"/>
        </a:p>
      </dsp:txBody>
      <dsp:txXfrm>
        <a:off x="3342" y="368442"/>
        <a:ext cx="2651856" cy="1591113"/>
      </dsp:txXfrm>
    </dsp:sp>
    <dsp:sp modelId="{0A5142E5-0CBA-4EF5-9391-B65ECA42640D}">
      <dsp:nvSpPr>
        <dsp:cNvPr id="0" name=""/>
        <dsp:cNvSpPr/>
      </dsp:nvSpPr>
      <dsp:spPr>
        <a:xfrm>
          <a:off x="2920385" y="368442"/>
          <a:ext cx="2651856" cy="15911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ME" sz="1500" b="0" i="0" kern="1200"/>
            <a:t>Za svoj književni rad, Kiš je 1980. godine dobio francusku književnu nagradu ,,Grand aigle d`or de la ville de Nice“.</a:t>
          </a:r>
          <a:endParaRPr lang="en-US" sz="1500" kern="1200"/>
        </a:p>
      </dsp:txBody>
      <dsp:txXfrm>
        <a:off x="2920385" y="368442"/>
        <a:ext cx="2651856" cy="1591113"/>
      </dsp:txXfrm>
    </dsp:sp>
    <dsp:sp modelId="{6050B0AB-DA16-4646-A849-498E2ECE3B27}">
      <dsp:nvSpPr>
        <dsp:cNvPr id="0" name=""/>
        <dsp:cNvSpPr/>
      </dsp:nvSpPr>
      <dsp:spPr>
        <a:xfrm>
          <a:off x="5837427" y="368442"/>
          <a:ext cx="2651856" cy="159111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ME" sz="1500" b="0" i="0" kern="1200"/>
            <a:t>Za zbirku pripovijetki ,,Enciklopedija mrtvih“ Kiš je dobio Andrićevu nagradu 1984. godine, a 1986. godine dobio je nagradu „Skender Kulenović“.</a:t>
          </a:r>
          <a:endParaRPr lang="en-US" sz="1500" kern="1200"/>
        </a:p>
      </dsp:txBody>
      <dsp:txXfrm>
        <a:off x="5837427" y="368442"/>
        <a:ext cx="2651856" cy="1591113"/>
      </dsp:txXfrm>
    </dsp:sp>
    <dsp:sp modelId="{14532BAA-393D-4037-A0F5-A94591C8F382}">
      <dsp:nvSpPr>
        <dsp:cNvPr id="0" name=""/>
        <dsp:cNvSpPr/>
      </dsp:nvSpPr>
      <dsp:spPr>
        <a:xfrm>
          <a:off x="8754469" y="368442"/>
          <a:ext cx="2651856" cy="159111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ME" sz="1500" b="0" i="0" kern="1200"/>
            <a:t>,,Izabrana dela“- proza u sedam knjiga, objavljena su 1987. godine u Beogradu i Sarajevu. Te godine je dobio Sedmojulsku nagradu. </a:t>
          </a:r>
          <a:endParaRPr lang="en-US" sz="1500" kern="1200"/>
        </a:p>
      </dsp:txBody>
      <dsp:txXfrm>
        <a:off x="8754469" y="368442"/>
        <a:ext cx="2651856" cy="1591113"/>
      </dsp:txXfrm>
    </dsp:sp>
    <dsp:sp modelId="{3D07D19C-1826-4D24-A79E-189049FEF53F}">
      <dsp:nvSpPr>
        <dsp:cNvPr id="0" name=""/>
        <dsp:cNvSpPr/>
      </dsp:nvSpPr>
      <dsp:spPr>
        <a:xfrm>
          <a:off x="1461863" y="2224741"/>
          <a:ext cx="2651856" cy="159111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ME" sz="1500" b="0" i="0" kern="1200"/>
            <a:t>Godine 1988. izabran je za dopisnog člana SANU i dobio je dvije značajne međunarodne književne nagrade – u Italiji ,,Premio letterario Tevere“ i u Njemačkoj ,,Preis des Literaturmagazins“.</a:t>
          </a:r>
          <a:endParaRPr lang="en-US" sz="1500" kern="1200"/>
        </a:p>
      </dsp:txBody>
      <dsp:txXfrm>
        <a:off x="1461863" y="2224741"/>
        <a:ext cx="2651856" cy="1591113"/>
      </dsp:txXfrm>
    </dsp:sp>
    <dsp:sp modelId="{53CD2416-6DF4-4541-BFF8-5DE0EDF5C417}">
      <dsp:nvSpPr>
        <dsp:cNvPr id="0" name=""/>
        <dsp:cNvSpPr/>
      </dsp:nvSpPr>
      <dsp:spPr>
        <a:xfrm>
          <a:off x="4378906" y="2224741"/>
          <a:ext cx="2651856" cy="159111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ME" sz="1500" b="0" i="0" kern="1200" dirty="0"/>
            <a:t>1988. je dobio i ,,Avnojevu nagradu“. </a:t>
          </a:r>
          <a:endParaRPr lang="en-US" sz="1500" kern="1200" dirty="0"/>
        </a:p>
      </dsp:txBody>
      <dsp:txXfrm>
        <a:off x="4378906" y="2224741"/>
        <a:ext cx="2651856" cy="1591113"/>
      </dsp:txXfrm>
    </dsp:sp>
    <dsp:sp modelId="{72A7AC46-E030-409D-B351-8372962BEDD5}">
      <dsp:nvSpPr>
        <dsp:cNvPr id="0" name=""/>
        <dsp:cNvSpPr/>
      </dsp:nvSpPr>
      <dsp:spPr>
        <a:xfrm>
          <a:off x="7295948" y="2224741"/>
          <a:ext cx="2651856" cy="15911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ME" sz="1500" b="0" i="0" kern="1200"/>
            <a:t>Američki PEN dodelio mu je 1989. godine nagradu ,,Bruno Schulz Prize“.</a:t>
          </a:r>
          <a:br>
            <a:rPr lang="sr-Latn-ME" sz="1500" kern="1200"/>
          </a:br>
          <a:br>
            <a:rPr lang="sr-Latn-ME" sz="1500" kern="1200"/>
          </a:br>
          <a:endParaRPr lang="en-US" sz="1500" kern="1200"/>
        </a:p>
      </dsp:txBody>
      <dsp:txXfrm>
        <a:off x="7295948" y="2224741"/>
        <a:ext cx="2651856" cy="1591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3582D-FE1E-4712-8C31-8DD3D839A48E}">
      <dsp:nvSpPr>
        <dsp:cNvPr id="0" name=""/>
        <dsp:cNvSpPr/>
      </dsp:nvSpPr>
      <dsp:spPr>
        <a:xfrm>
          <a:off x="3015994" y="1398582"/>
          <a:ext cx="91440" cy="640536"/>
        </a:xfrm>
        <a:custGeom>
          <a:avLst/>
          <a:gdLst/>
          <a:ahLst/>
          <a:cxnLst/>
          <a:rect l="0" t="0" r="0" b="0"/>
          <a:pathLst>
            <a:path>
              <a:moveTo>
                <a:pt x="45720" y="0"/>
              </a:moveTo>
              <a:lnTo>
                <a:pt x="45720" y="640536"/>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577D4D-B96B-46A0-BE81-FEF83F605B55}">
      <dsp:nvSpPr>
        <dsp:cNvPr id="0" name=""/>
        <dsp:cNvSpPr/>
      </dsp:nvSpPr>
      <dsp:spPr>
        <a:xfrm>
          <a:off x="1960504" y="46"/>
          <a:ext cx="2202419" cy="1398536"/>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5AB3B30-78EF-46C4-8C61-8310CB1757A1}">
      <dsp:nvSpPr>
        <dsp:cNvPr id="0" name=""/>
        <dsp:cNvSpPr/>
      </dsp:nvSpPr>
      <dsp:spPr>
        <a:xfrm>
          <a:off x="2205217" y="232523"/>
          <a:ext cx="2202419" cy="139853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r-Latn-ME" sz="1700" kern="1200" dirty="0"/>
            <a:t>Književno pismo nudi priliku da učenici pisanjem izraze svoje utiske, osjećanja, misli o nekom liku.</a:t>
          </a:r>
          <a:endParaRPr lang="en-US" sz="1700" kern="1200" dirty="0"/>
        </a:p>
      </dsp:txBody>
      <dsp:txXfrm>
        <a:off x="2246179" y="273485"/>
        <a:ext cx="2120495" cy="1316612"/>
      </dsp:txXfrm>
    </dsp:sp>
    <dsp:sp modelId="{3D4257B5-B81E-4506-80B6-F35DDEDA49C9}">
      <dsp:nvSpPr>
        <dsp:cNvPr id="0" name=""/>
        <dsp:cNvSpPr/>
      </dsp:nvSpPr>
      <dsp:spPr>
        <a:xfrm>
          <a:off x="1960504" y="2039119"/>
          <a:ext cx="2202419" cy="1398536"/>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662A238-B1D6-4AA3-B4B4-A6B53E1657C7}">
      <dsp:nvSpPr>
        <dsp:cNvPr id="0" name=""/>
        <dsp:cNvSpPr/>
      </dsp:nvSpPr>
      <dsp:spPr>
        <a:xfrm>
          <a:off x="2205217" y="2271597"/>
          <a:ext cx="2202419" cy="139853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r-Latn-ME" sz="1700" b="0" i="0" kern="1200" baseline="0" dirty="0"/>
            <a:t>Uputiti učenike na pisanje književnog pisma Andreasu Samu</a:t>
          </a:r>
          <a:endParaRPr lang="en-US" sz="1700" kern="1200" dirty="0"/>
        </a:p>
      </dsp:txBody>
      <dsp:txXfrm>
        <a:off x="2246179" y="2312559"/>
        <a:ext cx="2120495" cy="13166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M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C77F6-AAA0-4B36-B4A8-D6704474B9C3}" type="datetimeFigureOut">
              <a:rPr lang="sr-Latn-ME" smtClean="0"/>
              <a:t>22.2.2022.</a:t>
            </a:fld>
            <a:endParaRPr lang="sr-Latn-M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M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M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B8E11-4C56-4279-9728-CEFBF7AF8BBA}" type="slidenum">
              <a:rPr lang="sr-Latn-ME" smtClean="0"/>
              <a:t>‹#›</a:t>
            </a:fld>
            <a:endParaRPr lang="sr-Latn-ME"/>
          </a:p>
        </p:txBody>
      </p:sp>
    </p:spTree>
    <p:extLst>
      <p:ext uri="{BB962C8B-B14F-4D97-AF65-F5344CB8AC3E}">
        <p14:creationId xmlns:p14="http://schemas.microsoft.com/office/powerpoint/2010/main" val="88292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dirty="0"/>
          </a:p>
        </p:txBody>
      </p:sp>
      <p:sp>
        <p:nvSpPr>
          <p:cNvPr id="4" name="Slide Number Placeholder 3"/>
          <p:cNvSpPr>
            <a:spLocks noGrp="1"/>
          </p:cNvSpPr>
          <p:nvPr>
            <p:ph type="sldNum" sz="quarter" idx="5"/>
          </p:nvPr>
        </p:nvSpPr>
        <p:spPr/>
        <p:txBody>
          <a:bodyPr/>
          <a:lstStyle/>
          <a:p>
            <a:fld id="{262B8E11-4C56-4279-9728-CEFBF7AF8BBA}" type="slidenum">
              <a:rPr lang="sr-Latn-ME" smtClean="0"/>
              <a:t>16</a:t>
            </a:fld>
            <a:endParaRPr lang="sr-Latn-ME"/>
          </a:p>
        </p:txBody>
      </p:sp>
    </p:spTree>
    <p:extLst>
      <p:ext uri="{BB962C8B-B14F-4D97-AF65-F5344CB8AC3E}">
        <p14:creationId xmlns:p14="http://schemas.microsoft.com/office/powerpoint/2010/main" val="360286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89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650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512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940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96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007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981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264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667345-2558-425A-8533-9BFDBCE15005}" type="datetime1">
              <a:rPr lang="en-US" smtClean="0"/>
              <a:t>2/22/2022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345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BEA474-078D-4E9B-9B14-09A87B19DC46}" type="datetime1">
              <a:rPr lang="en-US" smtClean="0"/>
              <a:t>2/22/2022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2750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2/22/2022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553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D6E202-B606-4609-B914-27C9371A1F6D}" type="datetime1">
              <a:rPr lang="en-US" smtClean="0"/>
              <a:t>2/22/2022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76320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youtube.com/watch?v=Bdxu061CCHs"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youtube.com/watch?v=yq-aLVSi_aI" TargetMode="External"/><Relationship Id="rId5" Type="http://schemas.openxmlformats.org/officeDocument/2006/relationships/hyperlink" Target="https://www.youtube.com/watch?v=af1y-dDfhoE"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6yka.com/novosti/danilo-kis-svojim-knjigama-nikada-nisam-izdao-istinski-ljudske-ciljeve" TargetMode="External"/><Relationship Id="rId4" Type="http://schemas.openxmlformats.org/officeDocument/2006/relationships/hyperlink" Target="https://www.youtube.com/watch?v=9MkyWhn5kM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ailymotion.com/video/x6steat"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youtube.com/watch?v=w39OtFkYcrc" TargetMode="External"/><Relationship Id="rId5" Type="http://schemas.openxmlformats.org/officeDocument/2006/relationships/hyperlink" Target="https://www.youtube.com/watch?v=IIQBKU9eZBk" TargetMode="External"/><Relationship Id="rId4" Type="http://schemas.openxmlformats.org/officeDocument/2006/relationships/hyperlink" Target="https://www.dailymotion.com/video/x6svg5o"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danas.rs/kultura/knjiga-koju-bi-danilo-kis-napisao-o-junaku-danilu-kisu/" TargetMode="External"/><Relationship Id="rId3" Type="http://schemas.openxmlformats.org/officeDocument/2006/relationships/hyperlink" Target="https://www.slobodnaevropa.org/a/danilo-kis-nepokoreni-duh-individualizma/24797951.html" TargetMode="External"/><Relationship Id="rId7" Type="http://schemas.openxmlformats.org/officeDocument/2006/relationships/hyperlink" Target="https://www.danas.rs/kultura/casopis-atelier-du-roman-iz-pariza-posvecen-danilu-kisu/" TargetMode="External"/><Relationship Id="rId2" Type="http://schemas.openxmlformats.org/officeDocument/2006/relationships/hyperlink" Target="http://montenegrina.net/fokus/sjecanje-na-danila-kisa/" TargetMode="External"/><Relationship Id="rId1" Type="http://schemas.openxmlformats.org/officeDocument/2006/relationships/slideLayout" Target="../slideLayouts/slideLayout2.xml"/><Relationship Id="rId6" Type="http://schemas.openxmlformats.org/officeDocument/2006/relationships/hyperlink" Target="https://www.danas.rs/nedelja/kako-je-oklevetan-danilo-kis/" TargetMode="External"/><Relationship Id="rId11" Type="http://schemas.openxmlformats.org/officeDocument/2006/relationships/hyperlink" Target="https://www.vijesti.me/zabava/167868/engleski-pisac-napisao-knjigu-o-danilu-kisu" TargetMode="External"/><Relationship Id="rId5" Type="http://schemas.openxmlformats.org/officeDocument/2006/relationships/hyperlink" Target="https://www.rts.rs/page/stories/sr/story/16/kultura/1837255/danilo-kis-izvod-iz-knjige-besmrtnih.html" TargetMode="External"/><Relationship Id="rId10" Type="http://schemas.openxmlformats.org/officeDocument/2006/relationships/hyperlink" Target="https://www.vijesti.me/kultura/412715/uzbudljiv-tv-omaz-danilu-kisu" TargetMode="External"/><Relationship Id="rId4" Type="http://schemas.openxmlformats.org/officeDocument/2006/relationships/hyperlink" Target="https://glossy.espreso.co.rs/poznati/vesti/46623/danilo-ki-izgnanik-koga-je-boleo-ivot" TargetMode="External"/><Relationship Id="rId9" Type="http://schemas.openxmlformats.org/officeDocument/2006/relationships/hyperlink" Target="https://www.vijesti.me/kultura/446369/sve-o-kisu-ili-posveta-prijateljstv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up photo of an open book">
            <a:extLst>
              <a:ext uri="{FF2B5EF4-FFF2-40B4-BE49-F238E27FC236}">
                <a16:creationId xmlns:a16="http://schemas.microsoft.com/office/drawing/2014/main" id="{0B741833-A7E9-41B3-BB30-3FD3887009E8}"/>
              </a:ext>
            </a:extLst>
          </p:cNvPr>
          <p:cNvPicPr>
            <a:picLocks noChangeAspect="1"/>
          </p:cNvPicPr>
          <p:nvPr/>
        </p:nvPicPr>
        <p:blipFill rotWithShape="1">
          <a:blip r:embed="rId2"/>
          <a:srcRect t="15094"/>
          <a:stretch/>
        </p:blipFill>
        <p:spPr>
          <a:xfrm>
            <a:off x="1" y="0"/>
            <a:ext cx="12191999" cy="6857990"/>
          </a:xfrm>
          <a:prstGeom prst="rect">
            <a:avLst/>
          </a:prstGeom>
        </p:spPr>
      </p:pic>
      <p:sp>
        <p:nvSpPr>
          <p:cNvPr id="2" name="Title 1">
            <a:extLst>
              <a:ext uri="{FF2B5EF4-FFF2-40B4-BE49-F238E27FC236}">
                <a16:creationId xmlns:a16="http://schemas.microsoft.com/office/drawing/2014/main" id="{F2341ED6-3B70-4610-A554-834459BA5446}"/>
              </a:ext>
            </a:extLst>
          </p:cNvPr>
          <p:cNvSpPr>
            <a:spLocks noGrp="1"/>
          </p:cNvSpPr>
          <p:nvPr>
            <p:ph type="ctrTitle"/>
          </p:nvPr>
        </p:nvSpPr>
        <p:spPr>
          <a:xfrm>
            <a:off x="643466" y="643467"/>
            <a:ext cx="5452529" cy="3569242"/>
          </a:xfrm>
        </p:spPr>
        <p:txBody>
          <a:bodyPr anchor="t">
            <a:normAutofit/>
          </a:bodyPr>
          <a:lstStyle/>
          <a:p>
            <a:r>
              <a:rPr lang="sr-Latn-ME" sz="6000" dirty="0">
                <a:solidFill>
                  <a:schemeClr val="bg1"/>
                </a:solidFill>
              </a:rPr>
              <a:t>DANILO KIŠ</a:t>
            </a:r>
          </a:p>
        </p:txBody>
      </p:sp>
    </p:spTree>
    <p:extLst>
      <p:ext uri="{BB962C8B-B14F-4D97-AF65-F5344CB8AC3E}">
        <p14:creationId xmlns:p14="http://schemas.microsoft.com/office/powerpoint/2010/main" val="25430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94238-98C5-4862-B765-279A30A1BF96}"/>
              </a:ext>
            </a:extLst>
          </p:cNvPr>
          <p:cNvSpPr>
            <a:spLocks noGrp="1"/>
          </p:cNvSpPr>
          <p:nvPr>
            <p:ph type="title"/>
          </p:nvPr>
        </p:nvSpPr>
        <p:spPr>
          <a:xfrm>
            <a:off x="4974771" y="634946"/>
            <a:ext cx="6574972" cy="1450757"/>
          </a:xfrm>
        </p:spPr>
        <p:txBody>
          <a:bodyPr>
            <a:normAutofit/>
          </a:bodyPr>
          <a:lstStyle/>
          <a:p>
            <a:pPr algn="ctr"/>
            <a:r>
              <a:rPr lang="sr-Latn-ME" i="1" dirty="0"/>
              <a:t>Rani jadi</a:t>
            </a:r>
            <a:br>
              <a:rPr lang="sr-Latn-ME" i="1" dirty="0"/>
            </a:br>
            <a:r>
              <a:rPr lang="sr-Latn-ME" i="1" dirty="0"/>
              <a:t>(za decu i osetljive)</a:t>
            </a:r>
          </a:p>
        </p:txBody>
      </p:sp>
      <p:pic>
        <p:nvPicPr>
          <p:cNvPr id="4" name="Picture 3">
            <a:extLst>
              <a:ext uri="{FF2B5EF4-FFF2-40B4-BE49-F238E27FC236}">
                <a16:creationId xmlns:a16="http://schemas.microsoft.com/office/drawing/2014/main" id="{BD6D3BBC-DA76-4E0E-9DAA-FA9249B9DA91}"/>
              </a:ext>
            </a:extLst>
          </p:cNvPr>
          <p:cNvPicPr>
            <a:picLocks noChangeAspect="1"/>
          </p:cNvPicPr>
          <p:nvPr/>
        </p:nvPicPr>
        <p:blipFill rotWithShape="1">
          <a:blip r:embed="rId2"/>
          <a:srcRect l="12002" r="30060" b="1"/>
          <a:stretch/>
        </p:blipFill>
        <p:spPr>
          <a:xfrm>
            <a:off x="633999" y="264238"/>
            <a:ext cx="2093159" cy="1702065"/>
          </a:xfrm>
          <a:prstGeom prst="rect">
            <a:avLst/>
          </a:prstGeom>
        </p:spPr>
      </p:pic>
      <p:cxnSp>
        <p:nvCxnSpPr>
          <p:cNvPr id="11" name="Straight Connector 10">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FA396E-2808-471D-84EF-FD5002D0DA67}"/>
              </a:ext>
            </a:extLst>
          </p:cNvPr>
          <p:cNvSpPr>
            <a:spLocks noGrp="1"/>
          </p:cNvSpPr>
          <p:nvPr>
            <p:ph idx="1"/>
          </p:nvPr>
        </p:nvSpPr>
        <p:spPr>
          <a:xfrm>
            <a:off x="633999" y="2198914"/>
            <a:ext cx="10915743" cy="3670180"/>
          </a:xfrm>
        </p:spPr>
        <p:txBody>
          <a:bodyPr>
            <a:normAutofit lnSpcReduction="10000"/>
          </a:bodyPr>
          <a:lstStyle/>
          <a:p>
            <a:pPr marL="0" indent="0">
              <a:buNone/>
            </a:pPr>
            <a:r>
              <a:rPr lang="sr-Latn-ME" i="1" dirty="0"/>
              <a:t>Rani jadi su kratke priče, svet viđen očima deteta, i pogled je namerno naivan. </a:t>
            </a:r>
          </a:p>
          <a:p>
            <a:pPr marL="0" indent="0">
              <a:buNone/>
            </a:pPr>
            <a:r>
              <a:rPr lang="sr-Latn-ME" i="1" dirty="0"/>
              <a:t>A taj gorki talog iskustva ostaje i ostaće u u kasnijim mojim knjigama, koje, čini mi se, i nisu ništa drugo do pokušaj traženja moje sopstvene ličnosti, mog sopstvenog ja, želja da se nađe neka prvobitna čistota, katkad u svetu detinjstva, katkad u sebi samom. </a:t>
            </a:r>
            <a:r>
              <a:rPr kumimoji="0" lang="sr-Latn-ME" sz="2100" b="0"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(Gorki talog iskustva)</a:t>
            </a:r>
            <a:endParaRPr lang="sr-Latn-ME" i="1" dirty="0"/>
          </a:p>
          <a:p>
            <a:pPr>
              <a:buFont typeface="Wingdings" panose="05000000000000000000" pitchFamily="2" charset="2"/>
              <a:buChar char="v"/>
            </a:pPr>
            <a:r>
              <a:rPr lang="sr-Latn-ME" i="1" dirty="0"/>
              <a:t>Z</a:t>
            </a:r>
            <a:r>
              <a:rPr lang="sr-Latn-ME" dirty="0"/>
              <a:t>birka pripovijedaka ili roman?</a:t>
            </a:r>
          </a:p>
          <a:p>
            <a:pPr>
              <a:buFont typeface="Wingdings" panose="05000000000000000000" pitchFamily="2" charset="2"/>
              <a:buChar char="v"/>
            </a:pPr>
            <a:r>
              <a:rPr lang="sr-Latn-ME" i="1" dirty="0"/>
              <a:t> </a:t>
            </a:r>
            <a:r>
              <a:rPr lang="sr-Latn-ME" dirty="0"/>
              <a:t>Miješanje lirskog i epskog</a:t>
            </a:r>
          </a:p>
          <a:p>
            <a:pPr>
              <a:buFont typeface="Wingdings" panose="05000000000000000000" pitchFamily="2" charset="2"/>
              <a:buChar char="v"/>
            </a:pPr>
            <a:r>
              <a:rPr lang="sr-Latn-ME" dirty="0"/>
              <a:t> Asocijativna motivacija zasnovana – odsustvo hronološkog kontinuiteta</a:t>
            </a:r>
          </a:p>
          <a:p>
            <a:pPr marL="0" marR="0" lvl="0" indent="0" defTabSz="914400" rtl="0" eaLnBrk="1" fontAlgn="auto" latinLnBrk="0" hangingPunct="1">
              <a:spcBef>
                <a:spcPts val="1200"/>
              </a:spcBef>
              <a:spcAft>
                <a:spcPts val="200"/>
              </a:spcAft>
              <a:buClr>
                <a:srgbClr val="E48312"/>
              </a:buClr>
              <a:buSzPct val="100000"/>
              <a:buNone/>
              <a:tabLst/>
              <a:defRPr/>
            </a:pPr>
            <a:r>
              <a:rPr kumimoji="0" lang="sr-Latn-ME" b="0" i="1" u="none" strike="noStrike" kern="1200" cap="none" spc="0" normalizeH="0" baseline="0" noProof="0" dirty="0">
                <a:ln>
                  <a:noFill/>
                </a:ln>
                <a:effectLst/>
                <a:uLnTx/>
                <a:uFillTx/>
                <a:latin typeface="Calibri" panose="020F0502020204030204"/>
                <a:ea typeface="+mn-ea"/>
                <a:cs typeface="+mn-cs"/>
              </a:rPr>
              <a:t>Ulazimo u voz sa svojim smešnim prtljagom, vučemo sa sobom čergu svoga lutalaštva, žalosnu prćiju mog detinjstva.</a:t>
            </a:r>
          </a:p>
          <a:p>
            <a:pPr marR="0" lvl="0" defTabSz="914400" rtl="0" eaLnBrk="1" fontAlgn="auto" latinLnBrk="0" hangingPunct="1">
              <a:spcBef>
                <a:spcPts val="1200"/>
              </a:spcBef>
              <a:spcAft>
                <a:spcPts val="200"/>
              </a:spcAft>
              <a:buClr>
                <a:srgbClr val="E48312"/>
              </a:buClr>
              <a:buSzPct val="100000"/>
              <a:buFont typeface="Wingdings" panose="05000000000000000000" pitchFamily="2" charset="2"/>
              <a:buChar char="v"/>
              <a:tabLst/>
              <a:defRPr/>
            </a:pPr>
            <a:r>
              <a:rPr lang="sr-Latn-ME" i="1" dirty="0">
                <a:latin typeface="Calibri" panose="020F0502020204030204"/>
              </a:rPr>
              <a:t> </a:t>
            </a:r>
            <a:r>
              <a:rPr lang="sr-Latn-ME" dirty="0">
                <a:latin typeface="Calibri" panose="020F0502020204030204"/>
              </a:rPr>
              <a:t>Kofer uspomena Andreasa Sama (šta nosi u njemu, šta čini ,,prćiju njegovog detinjstva“...)</a:t>
            </a:r>
            <a:endParaRPr kumimoji="0" lang="sr-Latn-ME" b="0" i="1" u="none" strike="noStrike" kern="1200" cap="none" spc="0" normalizeH="0" baseline="0" noProof="0" dirty="0">
              <a:ln>
                <a:noFill/>
              </a:ln>
              <a:effectLst/>
              <a:uLnTx/>
              <a:uFillTx/>
              <a:latin typeface="Calibri" panose="020F0502020204030204"/>
              <a:ea typeface="+mn-ea"/>
              <a:cs typeface="+mn-cs"/>
            </a:endParaRPr>
          </a:p>
          <a:p>
            <a:pPr marL="0" indent="0">
              <a:buNone/>
            </a:pPr>
            <a:endParaRPr lang="sr-Latn-ME" dirty="0"/>
          </a:p>
        </p:txBody>
      </p:sp>
      <p:sp>
        <p:nvSpPr>
          <p:cNvPr id="13" name="Rectangle 12">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225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D657-23B5-4CAE-8E0A-C939B4F3B06F}"/>
              </a:ext>
            </a:extLst>
          </p:cNvPr>
          <p:cNvSpPr>
            <a:spLocks noGrp="1"/>
          </p:cNvSpPr>
          <p:nvPr>
            <p:ph type="title"/>
          </p:nvPr>
        </p:nvSpPr>
        <p:spPr>
          <a:xfrm>
            <a:off x="1097280" y="286604"/>
            <a:ext cx="10058400" cy="1285522"/>
          </a:xfrm>
        </p:spPr>
        <p:txBody>
          <a:bodyPr>
            <a:normAutofit/>
          </a:bodyPr>
          <a:lstStyle/>
          <a:p>
            <a:pPr algn="ctr"/>
            <a:r>
              <a:rPr kumimoji="0" lang="sr-Latn-ME" sz="3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Misterioznost očeve figure </a:t>
            </a:r>
            <a:br>
              <a:rPr kumimoji="0" lang="sr-Latn-ME" sz="3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br>
            <a:r>
              <a:rPr kumimoji="0" lang="sr-Latn-ME" sz="3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(gradacijski prikaz)</a:t>
            </a:r>
            <a:endParaRPr lang="sr-Latn-ME" sz="3600" dirty="0"/>
          </a:p>
        </p:txBody>
      </p:sp>
      <p:sp>
        <p:nvSpPr>
          <p:cNvPr id="3" name="Content Placeholder 2">
            <a:extLst>
              <a:ext uri="{FF2B5EF4-FFF2-40B4-BE49-F238E27FC236}">
                <a16:creationId xmlns:a16="http://schemas.microsoft.com/office/drawing/2014/main" id="{1DC8F5D7-57FE-4129-A952-2E07A8153E29}"/>
              </a:ext>
            </a:extLst>
          </p:cNvPr>
          <p:cNvSpPr>
            <a:spLocks noGrp="1"/>
          </p:cNvSpPr>
          <p:nvPr>
            <p:ph idx="1"/>
          </p:nvPr>
        </p:nvSpPr>
        <p:spPr>
          <a:xfrm>
            <a:off x="288757" y="1796716"/>
            <a:ext cx="11710737" cy="4539916"/>
          </a:xfrm>
        </p:spPr>
        <p:txBody>
          <a:bodyPr>
            <a:normAutofit lnSpcReduction="10000"/>
          </a:bodyPr>
          <a:lstStyle/>
          <a:p>
            <a:pPr marL="0" marR="0" lvl="0" indent="0" algn="l" defTabSz="914400" rtl="0" eaLnBrk="1" fontAlgn="auto" latinLnBrk="0" hangingPunct="1">
              <a:lnSpc>
                <a:spcPct val="90000"/>
              </a:lnSpc>
              <a:spcBef>
                <a:spcPts val="1200"/>
              </a:spcBef>
              <a:spcAft>
                <a:spcPts val="200"/>
              </a:spcAft>
              <a:buClr>
                <a:srgbClr val="E48312"/>
              </a:buClr>
              <a:buSzPct val="100000"/>
              <a:buNone/>
              <a:tabLst/>
              <a:defRPr/>
            </a:pPr>
            <a:r>
              <a:rPr lang="sr-Latn-ME" dirty="0">
                <a:solidFill>
                  <a:srgbClr val="000000">
                    <a:lumMod val="75000"/>
                    <a:lumOff val="25000"/>
                  </a:srgbClr>
                </a:solidFill>
                <a:latin typeface="Calibri" panose="020F0502020204030204"/>
              </a:rPr>
              <a:t>- </a:t>
            </a:r>
            <a:r>
              <a:rPr lang="sr-Latn-ME" i="1" dirty="0">
                <a:solidFill>
                  <a:srgbClr val="000000">
                    <a:lumMod val="75000"/>
                    <a:lumOff val="25000"/>
                  </a:srgbClr>
                </a:solidFill>
                <a:latin typeface="Calibri" panose="020F0502020204030204"/>
              </a:rPr>
              <a:t>Kada smo izneli i poslednji deo nameštaja, draga moja Olga, a to je bio onaj otoman u kojem pevaju federi, kuća se srušila kao kula od karata...(Iz pisma Eduarda Samsa, moga oca, svojoj sestri Olgi sam-Urfi.) – </a:t>
            </a:r>
            <a:r>
              <a:rPr lang="sr-Latn-ME" dirty="0">
                <a:solidFill>
                  <a:srgbClr val="000000">
                    <a:lumMod val="75000"/>
                    <a:lumOff val="25000"/>
                  </a:srgbClr>
                </a:solidFill>
                <a:latin typeface="Calibri" panose="020F0502020204030204"/>
              </a:rPr>
              <a:t>faktografija, dokumentarnost, uspomena na oca (Ulica divljih kestenova)</a:t>
            </a:r>
            <a:endParaRPr kumimoji="0" lang="sr-Latn-ME" sz="2000" b="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sr-Latn-ME"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 </a:t>
            </a:r>
            <a:r>
              <a:rPr kumimoji="0" lang="sr-Latn-ME" sz="2000" b="1"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Čovek</a:t>
            </a:r>
            <a:r>
              <a:rPr kumimoji="0" lang="sr-Latn-ME" sz="2000" b="0"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proviri kroz ključaonicu i pomisli ,,To nije on; nije Andreas.“...Kako Andreas nije zapravo njen Plavi Dečko (kako ona misli), nego njegova krv, unuk Maksa Lutajućeg. </a:t>
            </a:r>
            <a:r>
              <a:rPr kumimoji="0" lang="sr-Latn-ME"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t>
            </a:r>
            <a:r>
              <a:rPr kumimoji="0" lang="sr-Latn-ME" sz="2000" b="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Igra</a:t>
            </a:r>
            <a:r>
              <a:rPr kumimoji="0" lang="sr-Latn-ME" sz="2000" b="0"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sr-Latn-ME" i="1" dirty="0">
                <a:solidFill>
                  <a:srgbClr val="000000">
                    <a:lumMod val="75000"/>
                    <a:lumOff val="25000"/>
                  </a:srgbClr>
                </a:solidFill>
                <a:latin typeface="Calibri" panose="020F0502020204030204"/>
              </a:rPr>
              <a:t>- Čuo sam neki žagor pod prozorom i </a:t>
            </a:r>
            <a:r>
              <a:rPr lang="sr-Latn-ME" b="1" i="1" dirty="0">
                <a:solidFill>
                  <a:srgbClr val="000000">
                    <a:lumMod val="75000"/>
                    <a:lumOff val="25000"/>
                  </a:srgbClr>
                </a:solidFill>
                <a:latin typeface="Calibri" panose="020F0502020204030204"/>
              </a:rPr>
              <a:t>pomislih da su došli da ubiju mog oca</a:t>
            </a:r>
            <a:r>
              <a:rPr lang="sr-Latn-ME" i="1" dirty="0">
                <a:solidFill>
                  <a:srgbClr val="000000">
                    <a:lumMod val="75000"/>
                    <a:lumOff val="25000"/>
                  </a:srgbClr>
                </a:solidFill>
                <a:latin typeface="Calibri" panose="020F0502020204030204"/>
              </a:rPr>
              <a:t>. </a:t>
            </a:r>
            <a:r>
              <a:rPr lang="sr-Latn-ME" dirty="0">
                <a:solidFill>
                  <a:srgbClr val="000000">
                    <a:lumMod val="75000"/>
                    <a:lumOff val="25000"/>
                  </a:srgbClr>
                </a:solidFill>
                <a:latin typeface="Calibri" panose="020F0502020204030204"/>
              </a:rPr>
              <a:t>(Serenada za Anu)</a:t>
            </a:r>
            <a:endParaRPr kumimoji="0" lang="sr-Latn-ME" sz="2000" b="0"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sr-Latn-ME" i="1" dirty="0">
                <a:solidFill>
                  <a:srgbClr val="000000">
                    <a:lumMod val="75000"/>
                    <a:lumOff val="25000"/>
                  </a:srgbClr>
                </a:solidFill>
                <a:latin typeface="Calibri" panose="020F0502020204030204"/>
              </a:rPr>
              <a:t>- </a:t>
            </a:r>
            <a:r>
              <a:rPr lang="sr-Latn-ME" b="0" i="1" dirty="0">
                <a:solidFill>
                  <a:srgbClr val="444444"/>
                </a:solidFill>
                <a:effectLst/>
              </a:rPr>
              <a:t>Gospode, da nisam naišao na vreme, od ove bi čestite porodice ostao samo onaj ludi otac! </a:t>
            </a:r>
            <a:r>
              <a:rPr lang="sr-Latn-ME" b="0" dirty="0">
                <a:solidFill>
                  <a:srgbClr val="444444"/>
                </a:solidFill>
                <a:effectLst/>
              </a:rPr>
              <a:t>(Priča o pečurkama)</a:t>
            </a:r>
            <a:endParaRPr kumimoji="0" lang="sr-Latn-ME" sz="2000" b="0" u="none" strike="noStrike" kern="1200" cap="none" spc="0" normalizeH="0" baseline="0" noProof="0" dirty="0">
              <a:ln>
                <a:noFill/>
              </a:ln>
              <a:solidFill>
                <a:srgbClr val="000000">
                  <a:lumMod val="75000"/>
                  <a:lumOff val="25000"/>
                </a:srgbClr>
              </a:solidFill>
              <a:effectLst/>
              <a:uLnTx/>
              <a:uFillTx/>
              <a:ea typeface="+mn-ea"/>
              <a:cs typeface="+mn-cs"/>
            </a:endParaRPr>
          </a:p>
          <a:p>
            <a:r>
              <a:rPr lang="sr-Latn-ME" dirty="0"/>
              <a:t>- </a:t>
            </a:r>
            <a:r>
              <a:rPr lang="sr-Latn-ME" i="1" dirty="0"/>
              <a:t>Rekao sam mu da je moj otac visok, pomalo pogrbljen, da nosi crni šešir sa tvrdim obodom, naočari sa gvozdenim okvirom i štap sa šiljkom...Išao je, rekoh, pomalo smešno, jer je imao ravne tabane. </a:t>
            </a:r>
            <a:r>
              <a:rPr lang="sr-Latn-ME" dirty="0"/>
              <a:t>(Čovek koji je dolazio iz daleka)</a:t>
            </a:r>
          </a:p>
          <a:p>
            <a:r>
              <a:rPr lang="sr-Latn-ME" dirty="0"/>
              <a:t>- </a:t>
            </a:r>
            <a:r>
              <a:rPr lang="sr-Latn-ME" i="1" dirty="0"/>
              <a:t>Kod imena oca – duga talasasta linija: pusto more. Linija ide dužinom cele crte, zatalasana, zatim se, pri kraju, uspinje i lomi. U toj jednoj jedinoj krivulji, nemirnoj i zupčastoj, tek sa po kojim blagim talasaanjem, a pri kraju sasvim neurasteničnoj i izlomljenoj, </a:t>
            </a:r>
            <a:r>
              <a:rPr lang="sr-Latn-ME" b="1" i="1" dirty="0"/>
              <a:t>čitamo liniju života našeg oca</a:t>
            </a:r>
            <a:r>
              <a:rPr lang="sr-Latn-ME" i="1" dirty="0"/>
              <a:t>, </a:t>
            </a:r>
            <a:r>
              <a:rPr lang="sr-Latn-ME" b="1" i="1" dirty="0"/>
              <a:t>njegov vrludav korak i pad, njegov hropac: pomahnitali kardiogram, rukopis njegova srca. </a:t>
            </a:r>
            <a:r>
              <a:rPr lang="sr-Latn-ME" dirty="0"/>
              <a:t>(Iz baršunastog albuma)</a:t>
            </a:r>
          </a:p>
        </p:txBody>
      </p:sp>
    </p:spTree>
    <p:extLst>
      <p:ext uri="{BB962C8B-B14F-4D97-AF65-F5344CB8AC3E}">
        <p14:creationId xmlns:p14="http://schemas.microsoft.com/office/powerpoint/2010/main" val="408879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28A3B-F8CA-41F8-B7C8-84A5C40DF364}"/>
              </a:ext>
            </a:extLst>
          </p:cNvPr>
          <p:cNvSpPr>
            <a:spLocks noGrp="1"/>
          </p:cNvSpPr>
          <p:nvPr>
            <p:ph type="title"/>
          </p:nvPr>
        </p:nvSpPr>
        <p:spPr>
          <a:xfrm>
            <a:off x="545432" y="634946"/>
            <a:ext cx="11004311" cy="1450757"/>
          </a:xfrm>
        </p:spPr>
        <p:txBody>
          <a:bodyPr vert="horz" lIns="91440" tIns="45720" rIns="91440" bIns="45720" rtlCol="0" anchor="b">
            <a:normAutofit/>
          </a:bodyPr>
          <a:lstStyle/>
          <a:p>
            <a:pPr algn="ctr"/>
            <a:r>
              <a:rPr lang="en-US" dirty="0" err="1"/>
              <a:t>Igra</a:t>
            </a:r>
            <a:r>
              <a:rPr lang="en-US" dirty="0"/>
              <a:t> </a:t>
            </a:r>
            <a:r>
              <a:rPr lang="en-US" dirty="0" err="1"/>
              <a:t>stikerima</a:t>
            </a:r>
            <a:endParaRPr lang="en-US" dirty="0"/>
          </a:p>
        </p:txBody>
      </p:sp>
      <p:cxnSp>
        <p:nvCxnSpPr>
          <p:cNvPr id="14" name="Straight Connector 1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71BB7EC-7B71-4E9A-AA70-6C6719B52C39}"/>
              </a:ext>
            </a:extLst>
          </p:cNvPr>
          <p:cNvSpPr/>
          <p:nvPr/>
        </p:nvSpPr>
        <p:spPr>
          <a:xfrm>
            <a:off x="7859485" y="2198914"/>
            <a:ext cx="3690257" cy="3670180"/>
          </a:xfrm>
          <a:prstGeom prst="rect">
            <a:avLst/>
          </a:prstGeom>
        </p:spPr>
        <p:style>
          <a:lnRef idx="2">
            <a:schemeClr val="accent6"/>
          </a:lnRef>
          <a:fillRef idx="1">
            <a:schemeClr val="lt1"/>
          </a:fillRef>
          <a:effectRef idx="0">
            <a:schemeClr val="accent6"/>
          </a:effectRef>
          <a:fontRef idx="minor">
            <a:schemeClr val="dk1"/>
          </a:fontRef>
        </p:style>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n-US" sz="2000" dirty="0" err="1">
                <a:solidFill>
                  <a:schemeClr val="tx1">
                    <a:lumMod val="75000"/>
                    <a:lumOff val="25000"/>
                  </a:schemeClr>
                </a:solidFill>
              </a:rPr>
              <a:t>Učenici</a:t>
            </a:r>
            <a:r>
              <a:rPr lang="en-US" sz="2000" dirty="0">
                <a:solidFill>
                  <a:schemeClr val="tx1">
                    <a:lumMod val="75000"/>
                    <a:lumOff val="25000"/>
                  </a:schemeClr>
                </a:solidFill>
              </a:rPr>
              <a:t> </a:t>
            </a:r>
            <a:r>
              <a:rPr lang="en-US" sz="2000" dirty="0" err="1">
                <a:solidFill>
                  <a:schemeClr val="tx1">
                    <a:lumMod val="75000"/>
                    <a:lumOff val="25000"/>
                  </a:schemeClr>
                </a:solidFill>
              </a:rPr>
              <a:t>dobijaju</a:t>
            </a:r>
            <a:r>
              <a:rPr lang="en-US" sz="2000" dirty="0">
                <a:solidFill>
                  <a:schemeClr val="tx1">
                    <a:lumMod val="75000"/>
                    <a:lumOff val="25000"/>
                  </a:schemeClr>
                </a:solidFill>
              </a:rPr>
              <a:t> </a:t>
            </a:r>
            <a:r>
              <a:rPr lang="en-US" sz="2000" dirty="0" err="1">
                <a:solidFill>
                  <a:schemeClr val="tx1">
                    <a:lumMod val="75000"/>
                    <a:lumOff val="25000"/>
                  </a:schemeClr>
                </a:solidFill>
              </a:rPr>
              <a:t>stikere</a:t>
            </a:r>
            <a:r>
              <a:rPr lang="en-US" sz="2000" dirty="0">
                <a:solidFill>
                  <a:schemeClr val="tx1">
                    <a:lumMod val="75000"/>
                    <a:lumOff val="25000"/>
                  </a:schemeClr>
                </a:solidFill>
              </a:rPr>
              <a:t> </a:t>
            </a:r>
            <a:r>
              <a:rPr lang="en-US" sz="2000" dirty="0" err="1">
                <a:solidFill>
                  <a:schemeClr val="tx1">
                    <a:lumMod val="75000"/>
                    <a:lumOff val="25000"/>
                  </a:schemeClr>
                </a:solidFill>
              </a:rPr>
              <a:t>na</a:t>
            </a:r>
            <a:r>
              <a:rPr lang="en-US" sz="2000" dirty="0">
                <a:solidFill>
                  <a:schemeClr val="tx1">
                    <a:lumMod val="75000"/>
                    <a:lumOff val="25000"/>
                  </a:schemeClr>
                </a:solidFill>
              </a:rPr>
              <a:t> </a:t>
            </a:r>
            <a:r>
              <a:rPr lang="en-US" sz="2000" dirty="0" err="1">
                <a:solidFill>
                  <a:schemeClr val="tx1">
                    <a:lumMod val="75000"/>
                    <a:lumOff val="25000"/>
                  </a:schemeClr>
                </a:solidFill>
              </a:rPr>
              <a:t>kojima</a:t>
            </a:r>
            <a:r>
              <a:rPr lang="en-US" sz="2000" dirty="0">
                <a:solidFill>
                  <a:schemeClr val="tx1">
                    <a:lumMod val="75000"/>
                    <a:lumOff val="25000"/>
                  </a:schemeClr>
                </a:solidFill>
              </a:rPr>
              <a:t> </a:t>
            </a:r>
            <a:r>
              <a:rPr lang="en-US" sz="2000" dirty="0" err="1">
                <a:solidFill>
                  <a:schemeClr val="tx1">
                    <a:lumMod val="75000"/>
                    <a:lumOff val="25000"/>
                  </a:schemeClr>
                </a:solidFill>
              </a:rPr>
              <a:t>su</a:t>
            </a:r>
            <a:r>
              <a:rPr lang="en-US" sz="2000" dirty="0">
                <a:solidFill>
                  <a:schemeClr val="tx1">
                    <a:lumMod val="75000"/>
                    <a:lumOff val="25000"/>
                  </a:schemeClr>
                </a:solidFill>
              </a:rPr>
              <a:t> </a:t>
            </a:r>
            <a:r>
              <a:rPr lang="en-US" sz="2000" dirty="0" err="1">
                <a:solidFill>
                  <a:schemeClr val="tx1">
                    <a:lumMod val="75000"/>
                    <a:lumOff val="25000"/>
                  </a:schemeClr>
                </a:solidFill>
              </a:rPr>
              <a:t>ispisani</a:t>
            </a:r>
            <a:r>
              <a:rPr lang="en-US" sz="2000" dirty="0">
                <a:solidFill>
                  <a:schemeClr val="tx1">
                    <a:lumMod val="75000"/>
                    <a:lumOff val="25000"/>
                  </a:schemeClr>
                </a:solidFill>
              </a:rPr>
              <a:t> </a:t>
            </a:r>
            <a:r>
              <a:rPr lang="en-US" sz="2000" dirty="0" err="1">
                <a:solidFill>
                  <a:schemeClr val="tx1">
                    <a:lumMod val="75000"/>
                    <a:lumOff val="25000"/>
                  </a:schemeClr>
                </a:solidFill>
              </a:rPr>
              <a:t>različiti</a:t>
            </a:r>
            <a:r>
              <a:rPr lang="en-US" sz="2000" dirty="0">
                <a:solidFill>
                  <a:schemeClr val="tx1">
                    <a:lumMod val="75000"/>
                    <a:lumOff val="25000"/>
                  </a:schemeClr>
                </a:solidFill>
              </a:rPr>
              <a:t> </a:t>
            </a:r>
            <a:r>
              <a:rPr lang="en-US" sz="2000" dirty="0" err="1">
                <a:solidFill>
                  <a:schemeClr val="tx1">
                    <a:lumMod val="75000"/>
                    <a:lumOff val="25000"/>
                  </a:schemeClr>
                </a:solidFill>
              </a:rPr>
              <a:t>naslovi</a:t>
            </a:r>
            <a:r>
              <a:rPr lang="en-US" sz="2000" dirty="0">
                <a:solidFill>
                  <a:schemeClr val="tx1">
                    <a:lumMod val="75000"/>
                    <a:lumOff val="25000"/>
                  </a:schemeClr>
                </a:solidFill>
              </a:rPr>
              <a:t> </a:t>
            </a:r>
            <a:r>
              <a:rPr lang="en-US" sz="2000" dirty="0" err="1">
                <a:solidFill>
                  <a:schemeClr val="tx1">
                    <a:lumMod val="75000"/>
                    <a:lumOff val="25000"/>
                  </a:schemeClr>
                </a:solidFill>
              </a:rPr>
              <a:t>priča</a:t>
            </a:r>
            <a:r>
              <a:rPr lang="en-US" sz="2000" dirty="0">
                <a:solidFill>
                  <a:schemeClr val="tx1">
                    <a:lumMod val="75000"/>
                    <a:lumOff val="25000"/>
                  </a:schemeClr>
                </a:solidFill>
              </a:rPr>
              <a:t>. </a:t>
            </a:r>
            <a:r>
              <a:rPr lang="en-US" sz="2000" dirty="0" err="1">
                <a:solidFill>
                  <a:schemeClr val="tx1">
                    <a:lumMod val="75000"/>
                    <a:lumOff val="25000"/>
                  </a:schemeClr>
                </a:solidFill>
              </a:rPr>
              <a:t>Potrebno</a:t>
            </a:r>
            <a:r>
              <a:rPr lang="en-US" sz="2000" dirty="0">
                <a:solidFill>
                  <a:schemeClr val="tx1">
                    <a:lumMod val="75000"/>
                    <a:lumOff val="25000"/>
                  </a:schemeClr>
                </a:solidFill>
              </a:rPr>
              <a:t> je </a:t>
            </a:r>
            <a:r>
              <a:rPr lang="en-US" sz="2000" dirty="0" err="1">
                <a:solidFill>
                  <a:schemeClr val="tx1">
                    <a:lumMod val="75000"/>
                    <a:lumOff val="25000"/>
                  </a:schemeClr>
                </a:solidFill>
              </a:rPr>
              <a:t>zalijepiti</a:t>
            </a:r>
            <a:r>
              <a:rPr lang="en-US" sz="2000" dirty="0">
                <a:solidFill>
                  <a:schemeClr val="tx1">
                    <a:lumMod val="75000"/>
                    <a:lumOff val="25000"/>
                  </a:schemeClr>
                </a:solidFill>
              </a:rPr>
              <a:t> </a:t>
            </a:r>
            <a:r>
              <a:rPr lang="en-US" sz="2000" dirty="0" err="1">
                <a:solidFill>
                  <a:schemeClr val="tx1">
                    <a:lumMod val="75000"/>
                    <a:lumOff val="25000"/>
                  </a:schemeClr>
                </a:solidFill>
              </a:rPr>
              <a:t>stiker</a:t>
            </a:r>
            <a:r>
              <a:rPr lang="en-US" sz="2000" dirty="0">
                <a:solidFill>
                  <a:schemeClr val="tx1">
                    <a:lumMod val="75000"/>
                    <a:lumOff val="25000"/>
                  </a:schemeClr>
                </a:solidFill>
              </a:rPr>
              <a:t> u </a:t>
            </a:r>
            <a:r>
              <a:rPr lang="en-US" sz="2000" dirty="0" err="1">
                <a:solidFill>
                  <a:schemeClr val="tx1">
                    <a:lumMod val="75000"/>
                    <a:lumOff val="25000"/>
                  </a:schemeClr>
                </a:solidFill>
              </a:rPr>
              <a:t>odgovarajuće</a:t>
            </a:r>
            <a:r>
              <a:rPr lang="en-US" sz="2000" dirty="0">
                <a:solidFill>
                  <a:schemeClr val="tx1">
                    <a:lumMod val="75000"/>
                    <a:lumOff val="25000"/>
                  </a:schemeClr>
                </a:solidFill>
              </a:rPr>
              <a:t> polje u </a:t>
            </a:r>
            <a:r>
              <a:rPr lang="en-US" sz="2000" dirty="0" err="1">
                <a:solidFill>
                  <a:schemeClr val="tx1">
                    <a:lumMod val="75000"/>
                    <a:lumOff val="25000"/>
                  </a:schemeClr>
                </a:solidFill>
              </a:rPr>
              <a:t>tabli</a:t>
            </a:r>
            <a:r>
              <a:rPr lang="en-US" sz="2000" dirty="0">
                <a:solidFill>
                  <a:schemeClr val="tx1">
                    <a:lumMod val="75000"/>
                    <a:lumOff val="25000"/>
                  </a:schemeClr>
                </a:solidFill>
              </a:rPr>
              <a:t>.</a:t>
            </a:r>
          </a:p>
        </p:txBody>
      </p:sp>
      <p:sp>
        <p:nvSpPr>
          <p:cNvPr id="16" name="Rectangle 1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Table 6">
            <a:extLst>
              <a:ext uri="{FF2B5EF4-FFF2-40B4-BE49-F238E27FC236}">
                <a16:creationId xmlns:a16="http://schemas.microsoft.com/office/drawing/2014/main" id="{7A015143-040F-420F-8496-1F132089B943}"/>
              </a:ext>
            </a:extLst>
          </p:cNvPr>
          <p:cNvGraphicFramePr>
            <a:graphicFrameLocks noGrp="1"/>
          </p:cNvGraphicFramePr>
          <p:nvPr>
            <p:ph idx="1"/>
            <p:extLst>
              <p:ext uri="{D42A27DB-BD31-4B8C-83A1-F6EECF244321}">
                <p14:modId xmlns:p14="http://schemas.microsoft.com/office/powerpoint/2010/main" val="2697058125"/>
              </p:ext>
            </p:extLst>
          </p:nvPr>
        </p:nvGraphicFramePr>
        <p:xfrm>
          <a:off x="256674" y="2663472"/>
          <a:ext cx="7287130" cy="2887095"/>
        </p:xfrm>
        <a:graphic>
          <a:graphicData uri="http://schemas.openxmlformats.org/drawingml/2006/table">
            <a:tbl>
              <a:tblPr firstRow="1" bandRow="1">
                <a:tableStyleId>{5C22544A-7EE6-4342-B048-85BDC9FD1C3A}</a:tableStyleId>
              </a:tblPr>
              <a:tblGrid>
                <a:gridCol w="790674">
                  <a:extLst>
                    <a:ext uri="{9D8B030D-6E8A-4147-A177-3AD203B41FA5}">
                      <a16:colId xmlns:a16="http://schemas.microsoft.com/office/drawing/2014/main" val="1065410939"/>
                    </a:ext>
                  </a:extLst>
                </a:gridCol>
                <a:gridCol w="707225">
                  <a:extLst>
                    <a:ext uri="{9D8B030D-6E8A-4147-A177-3AD203B41FA5}">
                      <a16:colId xmlns:a16="http://schemas.microsoft.com/office/drawing/2014/main" val="3633801270"/>
                    </a:ext>
                  </a:extLst>
                </a:gridCol>
                <a:gridCol w="1614726">
                  <a:extLst>
                    <a:ext uri="{9D8B030D-6E8A-4147-A177-3AD203B41FA5}">
                      <a16:colId xmlns:a16="http://schemas.microsoft.com/office/drawing/2014/main" val="4077368649"/>
                    </a:ext>
                  </a:extLst>
                </a:gridCol>
                <a:gridCol w="1197484">
                  <a:extLst>
                    <a:ext uri="{9D8B030D-6E8A-4147-A177-3AD203B41FA5}">
                      <a16:colId xmlns:a16="http://schemas.microsoft.com/office/drawing/2014/main" val="2111157419"/>
                    </a:ext>
                  </a:extLst>
                </a:gridCol>
                <a:gridCol w="1134898">
                  <a:extLst>
                    <a:ext uri="{9D8B030D-6E8A-4147-A177-3AD203B41FA5}">
                      <a16:colId xmlns:a16="http://schemas.microsoft.com/office/drawing/2014/main" val="2625630006"/>
                    </a:ext>
                  </a:extLst>
                </a:gridCol>
                <a:gridCol w="707225">
                  <a:extLst>
                    <a:ext uri="{9D8B030D-6E8A-4147-A177-3AD203B41FA5}">
                      <a16:colId xmlns:a16="http://schemas.microsoft.com/office/drawing/2014/main" val="1861959146"/>
                    </a:ext>
                  </a:extLst>
                </a:gridCol>
                <a:gridCol w="1134898">
                  <a:extLst>
                    <a:ext uri="{9D8B030D-6E8A-4147-A177-3AD203B41FA5}">
                      <a16:colId xmlns:a16="http://schemas.microsoft.com/office/drawing/2014/main" val="1395770919"/>
                    </a:ext>
                  </a:extLst>
                </a:gridCol>
              </a:tblGrid>
              <a:tr h="1200253">
                <a:tc>
                  <a:txBody>
                    <a:bodyPr/>
                    <a:lstStyle/>
                    <a:p>
                      <a:r>
                        <a:rPr lang="sr-Latn-ME" sz="1400"/>
                        <a:t>Motiv ljubavi</a:t>
                      </a:r>
                    </a:p>
                  </a:txBody>
                  <a:tcPr marL="71215" marR="71215" marT="35607" marB="35607"/>
                </a:tc>
                <a:tc>
                  <a:txBody>
                    <a:bodyPr/>
                    <a:lstStyle/>
                    <a:p>
                      <a:r>
                        <a:rPr lang="sr-Latn-ME" sz="1400"/>
                        <a:t>Motiv smrti</a:t>
                      </a:r>
                    </a:p>
                  </a:txBody>
                  <a:tcPr marL="71215" marR="71215" marT="35607" marB="35607"/>
                </a:tc>
                <a:tc>
                  <a:txBody>
                    <a:bodyPr/>
                    <a:lstStyle/>
                    <a:p>
                      <a:r>
                        <a:rPr lang="sr-Latn-ME" sz="1400"/>
                        <a:t>Motiv gladi/siromaštva</a:t>
                      </a:r>
                    </a:p>
                  </a:txBody>
                  <a:tcPr marL="71215" marR="71215" marT="35607" marB="35607"/>
                </a:tc>
                <a:tc>
                  <a:txBody>
                    <a:bodyPr/>
                    <a:lstStyle/>
                    <a:p>
                      <a:r>
                        <a:rPr lang="sr-Latn-ME" sz="1400"/>
                        <a:t>Motiv prijateljstva</a:t>
                      </a:r>
                    </a:p>
                  </a:txBody>
                  <a:tcPr marL="71215" marR="71215" marT="35607" marB="35607"/>
                </a:tc>
                <a:tc>
                  <a:txBody>
                    <a:bodyPr/>
                    <a:lstStyle/>
                    <a:p>
                      <a:r>
                        <a:rPr lang="sr-Latn-ME" sz="1400"/>
                        <a:t>Motiv uspomena</a:t>
                      </a:r>
                    </a:p>
                  </a:txBody>
                  <a:tcPr marL="71215" marR="71215" marT="35607" marB="35607"/>
                </a:tc>
                <a:tc>
                  <a:txBody>
                    <a:bodyPr/>
                    <a:lstStyle/>
                    <a:p>
                      <a:r>
                        <a:rPr lang="sr-Latn-ME" sz="1400"/>
                        <a:t>Motiv stida</a:t>
                      </a:r>
                    </a:p>
                  </a:txBody>
                  <a:tcPr marL="71215" marR="71215" marT="35607" marB="35607"/>
                </a:tc>
                <a:tc>
                  <a:txBody>
                    <a:bodyPr/>
                    <a:lstStyle/>
                    <a:p>
                      <a:r>
                        <a:rPr lang="sr-Latn-ME" sz="1400"/>
                        <a:t>Motiv igre/mašte</a:t>
                      </a:r>
                    </a:p>
                  </a:txBody>
                  <a:tcPr marL="71215" marR="71215" marT="35607" marB="35607"/>
                </a:tc>
                <a:extLst>
                  <a:ext uri="{0D108BD9-81ED-4DB2-BD59-A6C34878D82A}">
                    <a16:rowId xmlns:a16="http://schemas.microsoft.com/office/drawing/2014/main" val="2070835054"/>
                  </a:ext>
                </a:extLst>
              </a:tr>
              <a:tr h="1686842">
                <a:tc>
                  <a:txBody>
                    <a:bodyPr/>
                    <a:lstStyle/>
                    <a:p>
                      <a:endParaRPr lang="sr-Latn-ME" sz="1400"/>
                    </a:p>
                    <a:p>
                      <a:endParaRPr lang="sr-Latn-ME" sz="1400"/>
                    </a:p>
                    <a:p>
                      <a:endParaRPr lang="sr-Latn-ME" sz="1400"/>
                    </a:p>
                  </a:txBody>
                  <a:tcPr marL="71215" marR="71215" marT="35607" marB="35607"/>
                </a:tc>
                <a:tc>
                  <a:txBody>
                    <a:bodyPr/>
                    <a:lstStyle/>
                    <a:p>
                      <a:endParaRPr lang="sr-Latn-ME" sz="1400"/>
                    </a:p>
                  </a:txBody>
                  <a:tcPr marL="71215" marR="71215" marT="35607" marB="35607"/>
                </a:tc>
                <a:tc>
                  <a:txBody>
                    <a:bodyPr/>
                    <a:lstStyle/>
                    <a:p>
                      <a:endParaRPr lang="sr-Latn-ME" sz="1400"/>
                    </a:p>
                  </a:txBody>
                  <a:tcPr marL="71215" marR="71215" marT="35607" marB="35607"/>
                </a:tc>
                <a:tc>
                  <a:txBody>
                    <a:bodyPr/>
                    <a:lstStyle/>
                    <a:p>
                      <a:endParaRPr lang="sr-Latn-ME" sz="1400" dirty="0"/>
                    </a:p>
                  </a:txBody>
                  <a:tcPr marL="71215" marR="71215" marT="35607" marB="35607"/>
                </a:tc>
                <a:tc>
                  <a:txBody>
                    <a:bodyPr/>
                    <a:lstStyle/>
                    <a:p>
                      <a:endParaRPr lang="sr-Latn-ME" sz="1400"/>
                    </a:p>
                  </a:txBody>
                  <a:tcPr marL="71215" marR="71215" marT="35607" marB="35607"/>
                </a:tc>
                <a:tc>
                  <a:txBody>
                    <a:bodyPr/>
                    <a:lstStyle/>
                    <a:p>
                      <a:endParaRPr lang="sr-Latn-ME" sz="1400"/>
                    </a:p>
                  </a:txBody>
                  <a:tcPr marL="71215" marR="71215" marT="35607" marB="35607"/>
                </a:tc>
                <a:tc>
                  <a:txBody>
                    <a:bodyPr/>
                    <a:lstStyle/>
                    <a:p>
                      <a:endParaRPr lang="sr-Latn-ME" sz="1400" dirty="0"/>
                    </a:p>
                  </a:txBody>
                  <a:tcPr marL="71215" marR="71215" marT="35607" marB="35607"/>
                </a:tc>
                <a:extLst>
                  <a:ext uri="{0D108BD9-81ED-4DB2-BD59-A6C34878D82A}">
                    <a16:rowId xmlns:a16="http://schemas.microsoft.com/office/drawing/2014/main" val="2434957"/>
                  </a:ext>
                </a:extLst>
              </a:tr>
            </a:tbl>
          </a:graphicData>
        </a:graphic>
      </p:graphicFrame>
      <p:pic>
        <p:nvPicPr>
          <p:cNvPr id="8" name="Picture 7">
            <a:extLst>
              <a:ext uri="{FF2B5EF4-FFF2-40B4-BE49-F238E27FC236}">
                <a16:creationId xmlns:a16="http://schemas.microsoft.com/office/drawing/2014/main" id="{6DC54649-57C4-4E6C-A825-7B26B466CA03}"/>
              </a:ext>
            </a:extLst>
          </p:cNvPr>
          <p:cNvPicPr>
            <a:picLocks noChangeAspect="1"/>
          </p:cNvPicPr>
          <p:nvPr/>
        </p:nvPicPr>
        <p:blipFill>
          <a:blip r:embed="rId2"/>
          <a:stretch>
            <a:fillRect/>
          </a:stretch>
        </p:blipFill>
        <p:spPr>
          <a:xfrm>
            <a:off x="8512631" y="3729324"/>
            <a:ext cx="2667000" cy="1714500"/>
          </a:xfrm>
          <a:prstGeom prst="rect">
            <a:avLst/>
          </a:prstGeom>
        </p:spPr>
      </p:pic>
    </p:spTree>
    <p:extLst>
      <p:ext uri="{BB962C8B-B14F-4D97-AF65-F5344CB8AC3E}">
        <p14:creationId xmlns:p14="http://schemas.microsoft.com/office/powerpoint/2010/main" val="248957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F7987-A5FA-407C-818B-541CF3C8F9D6}"/>
              </a:ext>
            </a:extLst>
          </p:cNvPr>
          <p:cNvSpPr>
            <a:spLocks noGrp="1"/>
          </p:cNvSpPr>
          <p:nvPr>
            <p:ph type="title"/>
          </p:nvPr>
        </p:nvSpPr>
        <p:spPr>
          <a:xfrm>
            <a:off x="5181601" y="634946"/>
            <a:ext cx="6368142" cy="1450757"/>
          </a:xfrm>
        </p:spPr>
        <p:txBody>
          <a:bodyPr>
            <a:normAutofit/>
          </a:bodyPr>
          <a:lstStyle/>
          <a:p>
            <a:r>
              <a:rPr lang="sr-Latn-ME" dirty="0"/>
              <a:t>Književno pismo</a:t>
            </a:r>
            <a:endParaRPr lang="sr-Latn-ME"/>
          </a:p>
        </p:txBody>
      </p:sp>
      <p:pic>
        <p:nvPicPr>
          <p:cNvPr id="6" name="Picture 5">
            <a:extLst>
              <a:ext uri="{FF2B5EF4-FFF2-40B4-BE49-F238E27FC236}">
                <a16:creationId xmlns:a16="http://schemas.microsoft.com/office/drawing/2014/main" id="{3757E4E2-FE15-4C2F-8468-D6A70632D49F}"/>
              </a:ext>
            </a:extLst>
          </p:cNvPr>
          <p:cNvPicPr>
            <a:picLocks noChangeAspect="1"/>
          </p:cNvPicPr>
          <p:nvPr/>
        </p:nvPicPr>
        <p:blipFill rotWithShape="1">
          <a:blip r:embed="rId2"/>
          <a:srcRect r="6876" b="-2"/>
          <a:stretch/>
        </p:blipFill>
        <p:spPr>
          <a:xfrm>
            <a:off x="20" y="-12128"/>
            <a:ext cx="4654276" cy="6870127"/>
          </a:xfrm>
          <a:prstGeom prst="rect">
            <a:avLst/>
          </a:prstGeom>
        </p:spPr>
      </p:pic>
      <p:cxnSp>
        <p:nvCxnSpPr>
          <p:cNvPr id="23" name="Straight Connector 2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89E6F48-4C70-4813-802E-B8FB57A98722}"/>
              </a:ext>
            </a:extLst>
          </p:cNvPr>
          <p:cNvGraphicFramePr>
            <a:graphicFrameLocks noGrp="1"/>
          </p:cNvGraphicFramePr>
          <p:nvPr>
            <p:ph idx="1"/>
            <p:extLst>
              <p:ext uri="{D42A27DB-BD31-4B8C-83A1-F6EECF244321}">
                <p14:modId xmlns:p14="http://schemas.microsoft.com/office/powerpoint/2010/main" val="3653183867"/>
              </p:ext>
            </p:extLst>
          </p:nvPr>
        </p:nvGraphicFramePr>
        <p:xfrm>
          <a:off x="5181601" y="2198914"/>
          <a:ext cx="6368142"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185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6802D78-08AE-4322-A011-F916F2D42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B4686-ACAA-4A62-A3BD-0D2A81A5DEBB}"/>
              </a:ext>
            </a:extLst>
          </p:cNvPr>
          <p:cNvSpPr>
            <a:spLocks noGrp="1"/>
          </p:cNvSpPr>
          <p:nvPr>
            <p:ph type="title"/>
          </p:nvPr>
        </p:nvSpPr>
        <p:spPr>
          <a:xfrm>
            <a:off x="5144679" y="634946"/>
            <a:ext cx="6405063" cy="1450757"/>
          </a:xfrm>
        </p:spPr>
        <p:txBody>
          <a:bodyPr>
            <a:normAutofit/>
          </a:bodyPr>
          <a:lstStyle/>
          <a:p>
            <a:pPr algn="ctr"/>
            <a:r>
              <a:rPr lang="sr-Latn-ME" dirty="0"/>
              <a:t>POST SCRIPTUM </a:t>
            </a:r>
          </a:p>
        </p:txBody>
      </p:sp>
      <p:pic>
        <p:nvPicPr>
          <p:cNvPr id="5" name="Picture 4" descr="A child standing on a stage&#10;&#10;Description automatically generated with low confidence">
            <a:extLst>
              <a:ext uri="{FF2B5EF4-FFF2-40B4-BE49-F238E27FC236}">
                <a16:creationId xmlns:a16="http://schemas.microsoft.com/office/drawing/2014/main" id="{1022E1FF-1499-4445-A669-6EDB5A169A25}"/>
              </a:ext>
            </a:extLst>
          </p:cNvPr>
          <p:cNvPicPr>
            <a:picLocks noChangeAspect="1"/>
          </p:cNvPicPr>
          <p:nvPr/>
        </p:nvPicPr>
        <p:blipFill rotWithShape="1">
          <a:blip r:embed="rId2"/>
          <a:srcRect l="36467" r="11673" b="1"/>
          <a:stretch/>
        </p:blipFill>
        <p:spPr>
          <a:xfrm>
            <a:off x="634000" y="581098"/>
            <a:ext cx="1929714" cy="2476136"/>
          </a:xfrm>
          <a:prstGeom prst="rect">
            <a:avLst/>
          </a:prstGeom>
        </p:spPr>
      </p:pic>
      <p:pic>
        <p:nvPicPr>
          <p:cNvPr id="4" name="Content Placeholder 3" descr="A group of people on a stage&#10;&#10;Description automatically generated with low confidence">
            <a:extLst>
              <a:ext uri="{FF2B5EF4-FFF2-40B4-BE49-F238E27FC236}">
                <a16:creationId xmlns:a16="http://schemas.microsoft.com/office/drawing/2014/main" id="{6AAFDFD2-4759-4787-A9CD-3903180D661A}"/>
              </a:ext>
            </a:extLst>
          </p:cNvPr>
          <p:cNvPicPr>
            <a:picLocks noChangeAspect="1"/>
          </p:cNvPicPr>
          <p:nvPr/>
        </p:nvPicPr>
        <p:blipFill rotWithShape="1">
          <a:blip r:embed="rId3"/>
          <a:srcRect l="32878" r="23480" b="1"/>
          <a:stretch/>
        </p:blipFill>
        <p:spPr>
          <a:xfrm>
            <a:off x="2724581" y="581099"/>
            <a:ext cx="1929714" cy="2476136"/>
          </a:xfrm>
          <a:prstGeom prst="rect">
            <a:avLst/>
          </a:prstGeom>
        </p:spPr>
      </p:pic>
      <p:cxnSp>
        <p:nvCxnSpPr>
          <p:cNvPr id="26" name="Straight Connector 25">
            <a:extLst>
              <a:ext uri="{FF2B5EF4-FFF2-40B4-BE49-F238E27FC236}">
                <a16:creationId xmlns:a16="http://schemas.microsoft.com/office/drawing/2014/main" id="{95FA3E87-F218-4BA5-921F-838DB6FC6F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group of people sitting on the floor in front of a screen&#10;&#10;Description automatically generated with medium confidence">
            <a:extLst>
              <a:ext uri="{FF2B5EF4-FFF2-40B4-BE49-F238E27FC236}">
                <a16:creationId xmlns:a16="http://schemas.microsoft.com/office/drawing/2014/main" id="{BA995A39-789F-4E22-A769-4492907401DE}"/>
              </a:ext>
            </a:extLst>
          </p:cNvPr>
          <p:cNvPicPr>
            <a:picLocks noChangeAspect="1"/>
          </p:cNvPicPr>
          <p:nvPr/>
        </p:nvPicPr>
        <p:blipFill rotWithShape="1">
          <a:blip r:embed="rId4"/>
          <a:srcRect t="7267" r="-2" b="177"/>
          <a:stretch/>
        </p:blipFill>
        <p:spPr>
          <a:xfrm>
            <a:off x="633999" y="3218101"/>
            <a:ext cx="4020296" cy="2476136"/>
          </a:xfrm>
          <a:prstGeom prst="rect">
            <a:avLst/>
          </a:prstGeom>
        </p:spPr>
      </p:pic>
      <p:sp>
        <p:nvSpPr>
          <p:cNvPr id="10" name="Content Placeholder 9">
            <a:extLst>
              <a:ext uri="{FF2B5EF4-FFF2-40B4-BE49-F238E27FC236}">
                <a16:creationId xmlns:a16="http://schemas.microsoft.com/office/drawing/2014/main" id="{5E8E6202-8F77-4131-B3AA-403E8B30C539}"/>
              </a:ext>
            </a:extLst>
          </p:cNvPr>
          <p:cNvSpPr>
            <a:spLocks noGrp="1"/>
          </p:cNvSpPr>
          <p:nvPr>
            <p:ph idx="1"/>
          </p:nvPr>
        </p:nvSpPr>
        <p:spPr>
          <a:xfrm>
            <a:off x="5144679" y="2198914"/>
            <a:ext cx="6405063" cy="3670180"/>
          </a:xfrm>
        </p:spPr>
        <p:txBody>
          <a:bodyPr>
            <a:normAutofit/>
          </a:bodyPr>
          <a:lstStyle/>
          <a:p>
            <a:pPr>
              <a:spcAft>
                <a:spcPts val="800"/>
              </a:spcAft>
            </a:pPr>
            <a:endParaRPr lang="sr-Latn-ME" u="sng" dirty="0">
              <a:effectLst/>
              <a:latin typeface="Calibri" panose="020F0502020204030204" pitchFamily="34" charset="0"/>
              <a:ea typeface="Calibri" panose="020F0502020204030204" pitchFamily="34" charset="0"/>
              <a:cs typeface="Times New Roman" panose="02020603050405020304" pitchFamily="18" charset="0"/>
              <a:hlinkClick r:id="rId5"/>
            </a:endParaRPr>
          </a:p>
          <a:p>
            <a:pPr>
              <a:spcAft>
                <a:spcPts val="800"/>
              </a:spcAft>
            </a:pPr>
            <a:endParaRPr lang="sr-Latn-ME" u="sng" dirty="0">
              <a:latin typeface="Calibri" panose="020F0502020204030204" pitchFamily="34" charset="0"/>
              <a:ea typeface="Calibri" panose="020F0502020204030204" pitchFamily="34" charset="0"/>
              <a:cs typeface="Times New Roman" panose="02020603050405020304" pitchFamily="18" charset="0"/>
              <a:hlinkClick r:id="rId5"/>
            </a:endParaRPr>
          </a:p>
          <a:p>
            <a:pPr>
              <a:spcAft>
                <a:spcPts val="800"/>
              </a:spcAft>
            </a:pPr>
            <a:r>
              <a:rPr lang="sr-Latn-ME" u="sng" dirty="0">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https://www.youtube.com/watch?v=af1y-dDfhoE</a:t>
            </a:r>
            <a:r>
              <a:rPr lang="sr-Latn-ME" dirty="0">
                <a:effectLst/>
                <a:latin typeface="Calibri" panose="020F0502020204030204" pitchFamily="34" charset="0"/>
                <a:ea typeface="Calibri" panose="020F0502020204030204" pitchFamily="34" charset="0"/>
                <a:cs typeface="Times New Roman" panose="02020603050405020304" pitchFamily="18" charset="0"/>
              </a:rPr>
              <a:t> – prvi dio</a:t>
            </a:r>
          </a:p>
          <a:p>
            <a:pPr>
              <a:spcAft>
                <a:spcPts val="800"/>
              </a:spcAft>
            </a:pPr>
            <a:r>
              <a:rPr lang="sr-Latn-ME" u="sng" dirty="0">
                <a:effectLst/>
                <a:latin typeface="Calibri" panose="020F0502020204030204" pitchFamily="34" charset="0"/>
                <a:ea typeface="Calibri" panose="020F0502020204030204" pitchFamily="34" charset="0"/>
                <a:cs typeface="Times New Roman" panose="02020603050405020304" pitchFamily="18" charset="0"/>
                <a:hlinkClick r:id="rId6"/>
              </a:rPr>
              <a:t>https://www.youtube.com/watch?v=yq-aLVSi_aI</a:t>
            </a:r>
            <a:r>
              <a:rPr lang="sr-Latn-ME" dirty="0">
                <a:effectLst/>
                <a:latin typeface="Calibri" panose="020F0502020204030204" pitchFamily="34" charset="0"/>
                <a:ea typeface="Calibri" panose="020F0502020204030204" pitchFamily="34" charset="0"/>
                <a:cs typeface="Times New Roman" panose="02020603050405020304" pitchFamily="18" charset="0"/>
              </a:rPr>
              <a:t> – drugi dio</a:t>
            </a:r>
          </a:p>
          <a:p>
            <a:pPr>
              <a:spcAft>
                <a:spcPts val="800"/>
              </a:spcAft>
            </a:pPr>
            <a:r>
              <a:rPr lang="sr-Latn-ME" u="sng" dirty="0">
                <a:effectLst/>
                <a:latin typeface="Calibri" panose="020F0502020204030204" pitchFamily="34" charset="0"/>
                <a:ea typeface="Calibri" panose="020F0502020204030204" pitchFamily="34" charset="0"/>
                <a:cs typeface="Times New Roman" panose="02020603050405020304" pitchFamily="18" charset="0"/>
                <a:hlinkClick r:id="rId7"/>
              </a:rPr>
              <a:t>https://www.youtube.com/watch?v=Bdxu061CCHs</a:t>
            </a:r>
            <a:r>
              <a:rPr lang="sr-Latn-ME" dirty="0">
                <a:effectLst/>
                <a:latin typeface="Calibri" panose="020F0502020204030204" pitchFamily="34" charset="0"/>
                <a:ea typeface="Calibri" panose="020F0502020204030204" pitchFamily="34" charset="0"/>
                <a:cs typeface="Times New Roman" panose="02020603050405020304" pitchFamily="18" charset="0"/>
              </a:rPr>
              <a:t> – treći dio</a:t>
            </a:r>
          </a:p>
          <a:p>
            <a:pPr marL="0" indent="0">
              <a:buNone/>
            </a:pPr>
            <a:endParaRPr lang="en-US" dirty="0"/>
          </a:p>
        </p:txBody>
      </p:sp>
      <p:sp>
        <p:nvSpPr>
          <p:cNvPr id="28" name="Rectangle 27">
            <a:extLst>
              <a:ext uri="{FF2B5EF4-FFF2-40B4-BE49-F238E27FC236}">
                <a16:creationId xmlns:a16="http://schemas.microsoft.com/office/drawing/2014/main" id="{45598703-F094-4F74-93F0-945A832FF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F0AC4F6F-0DD7-4E3F-ADF7-26B8E87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15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4BE1-1B0F-4EBB-9471-BD1BDF405446}"/>
              </a:ext>
            </a:extLst>
          </p:cNvPr>
          <p:cNvSpPr>
            <a:spLocks noGrp="1"/>
          </p:cNvSpPr>
          <p:nvPr>
            <p:ph type="title"/>
          </p:nvPr>
        </p:nvSpPr>
        <p:spPr/>
        <p:txBody>
          <a:bodyPr/>
          <a:lstStyle/>
          <a:p>
            <a:pPr algn="ctr"/>
            <a:r>
              <a:rPr lang="sr-Latn-ME" i="1"/>
              <a:t>Enciklopedija mrtvih</a:t>
            </a:r>
            <a:br>
              <a:rPr lang="sr-Latn-ME" i="1"/>
            </a:br>
            <a:r>
              <a:rPr lang="sr-Latn-ME" i="1"/>
              <a:t>(Čitav život)</a:t>
            </a:r>
            <a:endParaRPr lang="sr-Latn-ME" i="1" dirty="0"/>
          </a:p>
        </p:txBody>
      </p:sp>
      <p:sp>
        <p:nvSpPr>
          <p:cNvPr id="3" name="Content Placeholder 2">
            <a:extLst>
              <a:ext uri="{FF2B5EF4-FFF2-40B4-BE49-F238E27FC236}">
                <a16:creationId xmlns:a16="http://schemas.microsoft.com/office/drawing/2014/main" id="{7D6D8D44-6670-4D36-B5F5-C51A4010DB50}"/>
              </a:ext>
            </a:extLst>
          </p:cNvPr>
          <p:cNvSpPr>
            <a:spLocks noGrp="1"/>
          </p:cNvSpPr>
          <p:nvPr>
            <p:ph idx="1"/>
          </p:nvPr>
        </p:nvSpPr>
        <p:spPr>
          <a:xfrm>
            <a:off x="272715" y="1845734"/>
            <a:ext cx="11774906" cy="4314434"/>
          </a:xfrm>
        </p:spPr>
        <p:txBody>
          <a:bodyPr>
            <a:normAutofit fontScale="92500" lnSpcReduction="10000"/>
          </a:bodyPr>
          <a:lstStyle/>
          <a:p>
            <a:r>
              <a:rPr lang="sr-Latn-ME"/>
              <a:t>- Knjiga mrtvih</a:t>
            </a:r>
          </a:p>
          <a:p>
            <a:r>
              <a:rPr lang="sr-Latn-ME" i="1"/>
              <a:t>Enciklopedija mrtvih ne brine, međutim, samo o materijalnim dobrima, to nije knjiga dvojnog knjigovodstva ili knjiga inventara, niti imenik kao Knjiga Kraljeva ili Knjiga Postanja, mada jeste i to; u njoj se govori i o duševnim stanjima čoveka, o njegovom pogledu na svet, na Boga, o njegovim sumnjama u postojanje drugog sveta, o njegovim morqalnim normama. Ali ono što najviše začuđuje, to je taj jedinstven spoj spoljnjeg i unutrašnjeg, to insistiranje na materijalnim činjenicama koje se zatim dovode u logičnu vezu sa čovekom, sa onim što se zove njegova duša.</a:t>
            </a:r>
          </a:p>
          <a:p>
            <a:pPr marL="0" indent="0">
              <a:buNone/>
            </a:pPr>
            <a:r>
              <a:rPr lang="sr-Latn-ME" i="1"/>
              <a:t>Nikad se ništa ne ponavlja u istoriji ljudskih bića, sve što se na prvi pogled čini da je isto jedva da je slično; svaki je čovek zvezda za sebe, sve se događa uvek i nikad, sve se ponavlja beskrajno i neponovljivo.</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v"/>
              <a:tabLst/>
              <a:defRPr/>
            </a:pPr>
            <a:r>
              <a:rPr lang="sr-Latn-ME" i="1"/>
              <a:t>- </a:t>
            </a:r>
            <a:r>
              <a:rPr kumimoji="0" lang="sr-Latn-ME"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Borhesovski motivi:</a:t>
            </a:r>
          </a:p>
          <a:p>
            <a:pPr marL="91440" marR="0" lvl="0" indent="-91440" algn="l" defTabSz="914400" rtl="0" eaLnBrk="1" fontAlgn="auto" latinLnBrk="0" hangingPunct="1">
              <a:lnSpc>
                <a:spcPct val="90000"/>
              </a:lnSpc>
              <a:spcBef>
                <a:spcPts val="1200"/>
              </a:spcBef>
              <a:spcAft>
                <a:spcPts val="200"/>
              </a:spcAft>
              <a:buClr>
                <a:srgbClr val="E48312"/>
              </a:buClr>
              <a:buSzPct val="100000"/>
              <a:buFontTx/>
              <a:buChar char="-"/>
              <a:tabLst/>
              <a:defRPr/>
            </a:pPr>
            <a:r>
              <a:rPr kumimoji="0" lang="sr-Latn-ME"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prostor sna</a:t>
            </a:r>
          </a:p>
          <a:p>
            <a:pPr marL="91440" marR="0" lvl="0" indent="-91440" algn="l" defTabSz="914400" rtl="0" eaLnBrk="1" fontAlgn="auto" latinLnBrk="0" hangingPunct="1">
              <a:lnSpc>
                <a:spcPct val="90000"/>
              </a:lnSpc>
              <a:spcBef>
                <a:spcPts val="1200"/>
              </a:spcBef>
              <a:spcAft>
                <a:spcPts val="200"/>
              </a:spcAft>
              <a:buClr>
                <a:srgbClr val="E48312"/>
              </a:buClr>
              <a:buSzPct val="100000"/>
              <a:buFontTx/>
              <a:buChar char="-"/>
              <a:tabLst/>
              <a:defRPr/>
            </a:pPr>
            <a:r>
              <a:rPr lang="sr-Latn-ME">
                <a:solidFill>
                  <a:srgbClr val="000000">
                    <a:lumMod val="75000"/>
                    <a:lumOff val="25000"/>
                  </a:srgbClr>
                </a:solidFill>
                <a:latin typeface="Calibri" panose="020F0502020204030204"/>
              </a:rPr>
              <a:t>motiv biblioteke</a:t>
            </a:r>
            <a:endParaRPr kumimoji="0" lang="sr-Latn-ME"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Tx/>
              <a:buChar char="-"/>
              <a:tabLst/>
              <a:defRPr/>
            </a:pPr>
            <a:r>
              <a:rPr kumimoji="0" lang="sr-Latn-ME"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pripovijetka ,,Alef“ i motiv ogledala: tačka u kojoj se preslikava cjelokupan mikrokosmos, čitav svijet i životi ljudi. Enciklopedija sadrži sliku pređašnjeg života, popis najbitnijih događaja...</a:t>
            </a:r>
          </a:p>
          <a:p>
            <a:pPr marL="0" indent="0">
              <a:buNone/>
            </a:pPr>
            <a:endParaRPr lang="sr-Latn-ME" i="1"/>
          </a:p>
          <a:p>
            <a:pPr marL="0" indent="0">
              <a:buNone/>
            </a:pPr>
            <a:endParaRPr lang="sr-Latn-ME" i="1" dirty="0"/>
          </a:p>
        </p:txBody>
      </p:sp>
    </p:spTree>
    <p:extLst>
      <p:ext uri="{BB962C8B-B14F-4D97-AF65-F5344CB8AC3E}">
        <p14:creationId xmlns:p14="http://schemas.microsoft.com/office/powerpoint/2010/main" val="3609585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Rectangle 104">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7" name="Straight Connector 106">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9" name="Rectangle 10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6F0DE-613A-49EE-BC6B-64B023BCA32E}"/>
              </a:ext>
            </a:extLst>
          </p:cNvPr>
          <p:cNvSpPr>
            <a:spLocks noGrp="1"/>
          </p:cNvSpPr>
          <p:nvPr>
            <p:ph type="title"/>
          </p:nvPr>
        </p:nvSpPr>
        <p:spPr>
          <a:xfrm>
            <a:off x="6533535" y="639097"/>
            <a:ext cx="5009537" cy="3686015"/>
          </a:xfrm>
        </p:spPr>
        <p:txBody>
          <a:bodyPr vert="horz" lIns="91440" tIns="45720" rIns="91440" bIns="45720" rtlCol="0" anchor="b">
            <a:normAutofit/>
          </a:bodyPr>
          <a:lstStyle/>
          <a:p>
            <a:br>
              <a:rPr lang="en-US" sz="2000" dirty="0">
                <a:solidFill>
                  <a:schemeClr val="tx1">
                    <a:lumMod val="85000"/>
                    <a:lumOff val="15000"/>
                  </a:schemeClr>
                </a:solidFill>
              </a:rPr>
            </a:br>
            <a:br>
              <a:rPr lang="en-US" sz="2000" dirty="0">
                <a:solidFill>
                  <a:schemeClr val="tx1">
                    <a:lumMod val="85000"/>
                    <a:lumOff val="15000"/>
                  </a:schemeClr>
                </a:solidFill>
              </a:rPr>
            </a:br>
            <a:br>
              <a:rPr lang="en-US" sz="2000" dirty="0">
                <a:solidFill>
                  <a:schemeClr val="tx1">
                    <a:lumMod val="85000"/>
                    <a:lumOff val="15000"/>
                  </a:schemeClr>
                </a:solidFill>
              </a:rPr>
            </a:br>
            <a:br>
              <a:rPr lang="en-US" sz="2000" dirty="0">
                <a:solidFill>
                  <a:schemeClr val="tx1">
                    <a:lumMod val="85000"/>
                    <a:lumOff val="15000"/>
                  </a:schemeClr>
                </a:solidFill>
              </a:rPr>
            </a:br>
            <a:br>
              <a:rPr lang="en-US" sz="2000" dirty="0">
                <a:solidFill>
                  <a:schemeClr val="tx1">
                    <a:lumMod val="85000"/>
                    <a:lumOff val="15000"/>
                  </a:schemeClr>
                </a:solidFill>
              </a:rPr>
            </a:br>
            <a:br>
              <a:rPr lang="en-US" sz="2000" dirty="0">
                <a:solidFill>
                  <a:schemeClr val="tx1">
                    <a:lumMod val="85000"/>
                    <a:lumOff val="15000"/>
                  </a:schemeClr>
                </a:solidFill>
              </a:rPr>
            </a:br>
            <a:br>
              <a:rPr lang="en-US" sz="2200" dirty="0">
                <a:solidFill>
                  <a:schemeClr val="tx1">
                    <a:lumMod val="85000"/>
                    <a:lumOff val="15000"/>
                  </a:schemeClr>
                </a:solidFill>
              </a:rPr>
            </a:br>
            <a:br>
              <a:rPr lang="en-US" sz="2000" i="1" dirty="0">
                <a:solidFill>
                  <a:schemeClr val="tx1">
                    <a:lumMod val="85000"/>
                    <a:lumOff val="15000"/>
                  </a:schemeClr>
                </a:solidFill>
              </a:rPr>
            </a:br>
            <a:br>
              <a:rPr lang="en-US" sz="2000" i="1" dirty="0">
                <a:solidFill>
                  <a:schemeClr val="tx1">
                    <a:lumMod val="85000"/>
                    <a:lumOff val="15000"/>
                  </a:schemeClr>
                </a:solidFill>
              </a:rPr>
            </a:br>
            <a:br>
              <a:rPr lang="en-US" sz="2000" i="1" dirty="0">
                <a:solidFill>
                  <a:schemeClr val="tx1">
                    <a:lumMod val="85000"/>
                    <a:lumOff val="15000"/>
                  </a:schemeClr>
                </a:solidFill>
              </a:rPr>
            </a:br>
            <a:br>
              <a:rPr lang="en-US" sz="2000" dirty="0">
                <a:solidFill>
                  <a:schemeClr val="tx1">
                    <a:lumMod val="85000"/>
                    <a:lumOff val="15000"/>
                  </a:schemeClr>
                </a:solidFill>
              </a:rPr>
            </a:br>
            <a:endParaRPr lang="en-US" sz="2000" dirty="0">
              <a:solidFill>
                <a:schemeClr val="tx1">
                  <a:lumMod val="85000"/>
                  <a:lumOff val="15000"/>
                </a:schemeClr>
              </a:solidFill>
            </a:endParaRPr>
          </a:p>
        </p:txBody>
      </p:sp>
      <p:pic>
        <p:nvPicPr>
          <p:cNvPr id="5" name="Picture 4" descr="Kameralinse">
            <a:extLst>
              <a:ext uri="{FF2B5EF4-FFF2-40B4-BE49-F238E27FC236}">
                <a16:creationId xmlns:a16="http://schemas.microsoft.com/office/drawing/2014/main" id="{3F232AF7-DE6D-41A6-A9DA-22436EC60CBE}"/>
              </a:ext>
            </a:extLst>
          </p:cNvPr>
          <p:cNvPicPr>
            <a:picLocks noChangeAspect="1"/>
          </p:cNvPicPr>
          <p:nvPr/>
        </p:nvPicPr>
        <p:blipFill rotWithShape="1">
          <a:blip r:embed="rId3"/>
          <a:srcRect l="8487" r="32179" b="-1"/>
          <a:stretch/>
        </p:blipFill>
        <p:spPr>
          <a:xfrm>
            <a:off x="1" y="14758"/>
            <a:ext cx="6096000" cy="6857990"/>
          </a:xfrm>
          <a:prstGeom prst="rect">
            <a:avLst/>
          </a:prstGeom>
        </p:spPr>
      </p:pic>
      <p:cxnSp>
        <p:nvCxnSpPr>
          <p:cNvPr id="111" name="Straight Connector 1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CCC98C0-95BD-4128-9143-EF3179539E04}"/>
              </a:ext>
            </a:extLst>
          </p:cNvPr>
          <p:cNvSpPr/>
          <p:nvPr/>
        </p:nvSpPr>
        <p:spPr>
          <a:xfrm>
            <a:off x="6676103" y="770670"/>
            <a:ext cx="5009536" cy="510397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sr-Latn-ME" sz="1800" b="1" u="sng" dirty="0">
                <a:effectLst/>
                <a:latin typeface="Calibri" panose="020F0502020204030204" pitchFamily="34" charset="0"/>
                <a:ea typeface="Calibri" panose="020F0502020204030204" pitchFamily="34" charset="0"/>
                <a:cs typeface="Times New Roman" panose="02020603050405020304" pitchFamily="18" charset="0"/>
              </a:rPr>
              <a:t>autobiografija</a:t>
            </a:r>
            <a:endParaRPr lang="sr-Latn-M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sr-Latn-M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https://www.youtube.com/watch?v=9MkyWhn5kMg</a:t>
            </a:r>
            <a:endParaRPr lang="sr-Latn-M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ME" sz="1800" b="1" u="sng" dirty="0">
                <a:effectLst/>
                <a:latin typeface="Calibri" panose="020F0502020204030204" pitchFamily="34" charset="0"/>
                <a:ea typeface="Calibri" panose="020F0502020204030204" pitchFamily="34" charset="0"/>
                <a:cs typeface="Times New Roman" panose="02020603050405020304" pitchFamily="18" charset="0"/>
              </a:rPr>
              <a:t>intervju</a:t>
            </a:r>
            <a:endParaRPr lang="sr-Latn-M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sr-Latn-M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https://www.6yka.com/novosti/danilo-kis-svojim-knjigama-nikada-nisam-izdao-istinski-ljudske-ciljeve</a:t>
            </a:r>
            <a:endParaRPr lang="sr-Latn-ME"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r-Latn-M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60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3F5D1-FBFC-412E-A186-0F5111AA9E40}"/>
              </a:ext>
            </a:extLst>
          </p:cNvPr>
          <p:cNvSpPr>
            <a:spLocks noGrp="1"/>
          </p:cNvSpPr>
          <p:nvPr>
            <p:ph type="title"/>
          </p:nvPr>
        </p:nvSpPr>
        <p:spPr>
          <a:xfrm>
            <a:off x="5181601" y="634946"/>
            <a:ext cx="6368142" cy="1450757"/>
          </a:xfrm>
        </p:spPr>
        <p:txBody>
          <a:bodyPr>
            <a:normAutofit/>
          </a:bodyPr>
          <a:lstStyle/>
          <a:p>
            <a:r>
              <a:rPr lang="sr-Latn-ME" dirty="0"/>
              <a:t> FILM</a:t>
            </a:r>
          </a:p>
        </p:txBody>
      </p:sp>
      <p:pic>
        <p:nvPicPr>
          <p:cNvPr id="4" name="Picture 3">
            <a:extLst>
              <a:ext uri="{FF2B5EF4-FFF2-40B4-BE49-F238E27FC236}">
                <a16:creationId xmlns:a16="http://schemas.microsoft.com/office/drawing/2014/main" id="{ABCCA4B5-9FA3-4F67-B452-2E9A2FE22F61}"/>
              </a:ext>
            </a:extLst>
          </p:cNvPr>
          <p:cNvPicPr>
            <a:picLocks noChangeAspect="1"/>
          </p:cNvPicPr>
          <p:nvPr/>
        </p:nvPicPr>
        <p:blipFill rotWithShape="1">
          <a:blip r:embed="rId2"/>
          <a:srcRect l="15569" r="40566"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437440-40A4-4839-BBD5-3E3386B8A89E}"/>
              </a:ext>
            </a:extLst>
          </p:cNvPr>
          <p:cNvSpPr>
            <a:spLocks noGrp="1"/>
          </p:cNvSpPr>
          <p:nvPr>
            <p:ph idx="1"/>
          </p:nvPr>
        </p:nvSpPr>
        <p:spPr>
          <a:xfrm>
            <a:off x="4973053" y="2198913"/>
            <a:ext cx="6576690" cy="4135399"/>
          </a:xfrm>
        </p:spPr>
        <p:txBody>
          <a:bodyPr>
            <a:normAutofit/>
          </a:bodyPr>
          <a:lstStyle/>
          <a:p>
            <a:endParaRPr lang="sr-Latn-ME" sz="1100" dirty="0"/>
          </a:p>
          <a:p>
            <a:pPr>
              <a:spcAft>
                <a:spcPts val="800"/>
              </a:spcAft>
            </a:pPr>
            <a:r>
              <a:rPr lang="sr-Latn-ME" sz="1600" b="1" u="sng" dirty="0">
                <a:effectLst/>
                <a:latin typeface="Calibri" panose="020F0502020204030204" pitchFamily="34" charset="0"/>
                <a:ea typeface="Calibri" panose="020F0502020204030204" pitchFamily="34" charset="0"/>
                <a:cs typeface="Times New Roman" panose="02020603050405020304" pitchFamily="18" charset="0"/>
              </a:rPr>
              <a:t>Peščanik, film</a:t>
            </a:r>
            <a:endParaRPr lang="sr-Latn-M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sr-Latn-ME" sz="1600" u="sng" dirty="0">
                <a:effectLst/>
                <a:latin typeface="Calibri" panose="020F0502020204030204" pitchFamily="34" charset="0"/>
                <a:ea typeface="Calibri" panose="020F0502020204030204" pitchFamily="34" charset="0"/>
                <a:cs typeface="Times New Roman" panose="02020603050405020304" pitchFamily="18" charset="0"/>
                <a:hlinkClick r:id="rId3"/>
              </a:rPr>
              <a:t>https://www.dailymotion.com/video/x6steat</a:t>
            </a:r>
            <a:r>
              <a:rPr lang="sr-Latn-ME" sz="1600" dirty="0">
                <a:effectLst/>
                <a:latin typeface="Calibri" panose="020F0502020204030204" pitchFamily="34" charset="0"/>
                <a:ea typeface="Calibri" panose="020F0502020204030204" pitchFamily="34" charset="0"/>
                <a:cs typeface="Times New Roman" panose="02020603050405020304" pitchFamily="18" charset="0"/>
              </a:rPr>
              <a:t> - prvi dio</a:t>
            </a:r>
          </a:p>
          <a:p>
            <a:pPr marL="342900" lvl="0" indent="-342900">
              <a:spcAft>
                <a:spcPts val="800"/>
              </a:spcAft>
              <a:buFont typeface="Calibri" panose="020F0502020204030204" pitchFamily="34" charset="0"/>
              <a:buChar char="-"/>
            </a:pPr>
            <a:r>
              <a:rPr lang="sr-Latn-ME" sz="1600" u="sng" dirty="0">
                <a:effectLst/>
                <a:latin typeface="Calibri" panose="020F0502020204030204" pitchFamily="34" charset="0"/>
                <a:ea typeface="Calibri" panose="020F0502020204030204" pitchFamily="34" charset="0"/>
                <a:cs typeface="Times New Roman" panose="02020603050405020304" pitchFamily="18" charset="0"/>
                <a:hlinkClick r:id="rId4"/>
              </a:rPr>
              <a:t>https://www.dailymotion.com/video/x6svg5o</a:t>
            </a:r>
            <a:r>
              <a:rPr lang="sr-Latn-ME" sz="1600" dirty="0">
                <a:effectLst/>
                <a:latin typeface="Calibri" panose="020F0502020204030204" pitchFamily="34" charset="0"/>
                <a:ea typeface="Calibri" panose="020F0502020204030204" pitchFamily="34" charset="0"/>
                <a:cs typeface="Times New Roman" panose="02020603050405020304" pitchFamily="18" charset="0"/>
              </a:rPr>
              <a:t> - drugi dio</a:t>
            </a:r>
          </a:p>
          <a:p>
            <a:pPr>
              <a:spcAft>
                <a:spcPts val="800"/>
              </a:spcAft>
            </a:pPr>
            <a:r>
              <a:rPr lang="sr-Latn-ME" sz="1600" b="1" u="sng" dirty="0">
                <a:effectLst/>
                <a:latin typeface="Calibri" panose="020F0502020204030204" pitchFamily="34" charset="0"/>
                <a:ea typeface="Calibri" panose="020F0502020204030204" pitchFamily="34" charset="0"/>
                <a:cs typeface="Times New Roman" panose="02020603050405020304" pitchFamily="18" charset="0"/>
              </a:rPr>
              <a:t>Bez naziva, film</a:t>
            </a:r>
            <a:endParaRPr lang="sr-Latn-M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Calibri" panose="020F0502020204030204" pitchFamily="34" charset="0"/>
              <a:buChar char="-"/>
            </a:pPr>
            <a:r>
              <a:rPr lang="sr-Latn-ME" sz="1600" u="sng" dirty="0">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https://www.youtube.com/watch?v=IIQBKU9eZBk</a:t>
            </a:r>
            <a:endParaRPr lang="sr-Latn-ME"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r-Latn-ME" sz="1600" b="1" u="sng" dirty="0">
                <a:effectLst/>
                <a:latin typeface="Calibri" panose="020F0502020204030204" pitchFamily="34" charset="0"/>
                <a:ea typeface="Calibri" panose="020F0502020204030204" pitchFamily="34" charset="0"/>
                <a:cs typeface="Times New Roman" panose="02020603050405020304" pitchFamily="18" charset="0"/>
              </a:rPr>
              <a:t>Drveni sanduk Tomasa Vulfa, film</a:t>
            </a:r>
            <a:endParaRPr lang="sr-Latn-M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Calibri" panose="020F0502020204030204" pitchFamily="34" charset="0"/>
              <a:buChar char="-"/>
            </a:pPr>
            <a:r>
              <a:rPr lang="sr-Latn-ME" sz="1600" u="sng" dirty="0">
                <a:effectLst/>
                <a:latin typeface="Calibri" panose="020F0502020204030204" pitchFamily="34" charset="0"/>
                <a:ea typeface="Calibri" panose="020F0502020204030204" pitchFamily="34" charset="0"/>
                <a:cs typeface="Times New Roman" panose="02020603050405020304" pitchFamily="18" charset="0"/>
                <a:hlinkClick r:id="rId6"/>
              </a:rPr>
              <a:t>https://www.youtube.com/watch?v=w39OtFkYcrc</a:t>
            </a:r>
            <a:endParaRPr lang="sr-Latn-ME"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r-Latn-ME" sz="1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sr-Latn-ME" sz="1100" dirty="0"/>
          </a:p>
        </p:txBody>
      </p:sp>
    </p:spTree>
    <p:extLst>
      <p:ext uri="{BB962C8B-B14F-4D97-AF65-F5344CB8AC3E}">
        <p14:creationId xmlns:p14="http://schemas.microsoft.com/office/powerpoint/2010/main" val="186774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D3B3-440C-4A52-9F47-52313256F989}"/>
              </a:ext>
            </a:extLst>
          </p:cNvPr>
          <p:cNvSpPr>
            <a:spLocks noGrp="1"/>
          </p:cNvSpPr>
          <p:nvPr>
            <p:ph type="title"/>
          </p:nvPr>
        </p:nvSpPr>
        <p:spPr/>
        <p:txBody>
          <a:bodyPr/>
          <a:lstStyle/>
          <a:p>
            <a:pPr algn="ctr"/>
            <a:r>
              <a:rPr lang="sr-Latn-ME" dirty="0"/>
              <a:t>Linkovi o Danili Kišu</a:t>
            </a:r>
          </a:p>
        </p:txBody>
      </p:sp>
      <p:sp>
        <p:nvSpPr>
          <p:cNvPr id="3" name="Content Placeholder 2">
            <a:extLst>
              <a:ext uri="{FF2B5EF4-FFF2-40B4-BE49-F238E27FC236}">
                <a16:creationId xmlns:a16="http://schemas.microsoft.com/office/drawing/2014/main" id="{685326BC-C5DC-418F-9595-B4F8FF920FD5}"/>
              </a:ext>
            </a:extLst>
          </p:cNvPr>
          <p:cNvSpPr>
            <a:spLocks noGrp="1"/>
          </p:cNvSpPr>
          <p:nvPr>
            <p:ph idx="1"/>
          </p:nvPr>
        </p:nvSpPr>
        <p:spPr>
          <a:xfrm>
            <a:off x="336884" y="1845733"/>
            <a:ext cx="10818796" cy="4725663"/>
          </a:xfrm>
        </p:spPr>
        <p:txBody>
          <a:bodyPr>
            <a:normAutofit fontScale="92500" lnSpcReduction="10000"/>
          </a:bodyPr>
          <a:lstStyle/>
          <a:p>
            <a:pPr marL="342900" lvl="0" indent="-342900">
              <a:lnSpc>
                <a:spcPct val="107000"/>
              </a:lnSpc>
              <a:buFont typeface="Calibri" panose="020F0502020204030204" pitchFamily="34" charset="0"/>
              <a:buChar char="-"/>
            </a:pPr>
            <a:r>
              <a:rPr lang="sr-Latn-M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http://montenegrina.net/fokus/sjecanje-na-danila-kisa/</a:t>
            </a:r>
            <a:endParaRPr lang="sr-Latn-M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r-Latn-M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https://www.slobodnaevropa.org/a/danilo-kis-nepokoreni-duh-individualizma/24797951.html</a:t>
            </a:r>
            <a:endParaRPr lang="sr-Latn-M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r-Latn-M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https://glossy.espreso.co.rs/poznati/vesti/46623/danilo-ki-izgnanik-koga-je-boleo-ivot</a:t>
            </a:r>
            <a:endParaRPr lang="sr-Latn-M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r-Latn-M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https://www.rts.rs/page/stories/sr/story/16/kultura/1837255/danilo-kis-izvod-iz-knjige-besmrtnih.html</a:t>
            </a:r>
            <a:endParaRPr lang="sr-Latn-M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r-Latn-M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https://www.danas.rs/nedelja/kako-je-oklevetan-danilo-kis/</a:t>
            </a:r>
            <a:endParaRPr lang="sr-Latn-M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r-Latn-M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https://www.danas.rs/kultura/casopis-atelier-du-roman-iz-pariza-posvecen-danilu-kisu/</a:t>
            </a:r>
            <a:endParaRPr lang="sr-Latn-M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r-Latn-M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https://www.danas.rs/kultura/knjiga-koju-bi-danilo-kis-napisao-o-junaku-danilu-kisu/</a:t>
            </a:r>
            <a:endParaRPr lang="sr-Latn-M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r-Latn-M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https://www.vijesti.me/kultura/446369/sve-o-kisu-ili-posveta-prijateljstvu</a:t>
            </a:r>
            <a:endParaRPr lang="sr-Latn-M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sr-Latn-M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https://www.vijesti.me/kultura/412715/uzbudljiv-tv-omaz-danilu-kisu</a:t>
            </a:r>
            <a:endParaRPr lang="sr-Latn-ME" sz="2000" dirty="0">
              <a:effectLst/>
              <a:latin typeface="Calibri" panose="020F0502020204030204" pitchFamily="34" charset="0"/>
              <a:ea typeface="Calibri" panose="020F0502020204030204" pitchFamily="34" charset="0"/>
              <a:cs typeface="Times New Roman" panose="02020603050405020304" pitchFamily="18" charset="0"/>
            </a:endParaRPr>
          </a:p>
          <a:p>
            <a:r>
              <a:rPr lang="sr-Latn-ME"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https://www.vijesti.me/zabava/167868/engleski-pisac-napisao-knjigu-o-danilu-kisu</a:t>
            </a:r>
            <a:endParaRPr lang="sr-Latn-ME" dirty="0"/>
          </a:p>
        </p:txBody>
      </p:sp>
    </p:spTree>
    <p:extLst>
      <p:ext uri="{BB962C8B-B14F-4D97-AF65-F5344CB8AC3E}">
        <p14:creationId xmlns:p14="http://schemas.microsoft.com/office/powerpoint/2010/main" val="245965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cxnSp>
        <p:nvCxnSpPr>
          <p:cNvPr id="15" name="Straight Connector 8">
            <a:extLst>
              <a:ext uri="{FF2B5EF4-FFF2-40B4-BE49-F238E27FC236}">
                <a16:creationId xmlns:a16="http://schemas.microsoft.com/office/drawing/2014/main" id="{327CAB8F-A0BA-4128-8B2F-EC1879A16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9D4F2E-6B70-4558-96C7-905FBD90F0F3}"/>
              </a:ext>
            </a:extLst>
          </p:cNvPr>
          <p:cNvSpPr>
            <a:spLocks noGrp="1"/>
          </p:cNvSpPr>
          <p:nvPr>
            <p:ph idx="1"/>
          </p:nvPr>
        </p:nvSpPr>
        <p:spPr>
          <a:xfrm>
            <a:off x="1097280" y="1845734"/>
            <a:ext cx="10058400" cy="4023360"/>
          </a:xfrm>
        </p:spPr>
        <p:txBody>
          <a:bodyPr>
            <a:normAutofit/>
          </a:bodyPr>
          <a:lstStyle/>
          <a:p>
            <a:endParaRPr lang="sr-Latn-ME" sz="3200" i="1" dirty="0"/>
          </a:p>
        </p:txBody>
      </p:sp>
      <p:sp>
        <p:nvSpPr>
          <p:cNvPr id="16" name="Rectangle 10">
            <a:extLst>
              <a:ext uri="{FF2B5EF4-FFF2-40B4-BE49-F238E27FC236}">
                <a16:creationId xmlns:a16="http://schemas.microsoft.com/office/drawing/2014/main" id="{C672EAF5-5470-4BA7-B932-B6C0D09E7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2">
            <a:extLst>
              <a:ext uri="{FF2B5EF4-FFF2-40B4-BE49-F238E27FC236}">
                <a16:creationId xmlns:a16="http://schemas.microsoft.com/office/drawing/2014/main" id="{94620B5C-0452-4C14-93BC-D29D4DD20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16F5B733-9F5B-44E6-869F-E9E99618AB86}"/>
              </a:ext>
            </a:extLst>
          </p:cNvPr>
          <p:cNvPicPr>
            <a:picLocks noChangeAspect="1"/>
          </p:cNvPicPr>
          <p:nvPr/>
        </p:nvPicPr>
        <p:blipFill>
          <a:blip r:embed="rId2"/>
          <a:stretch>
            <a:fillRect/>
          </a:stretch>
        </p:blipFill>
        <p:spPr>
          <a:xfrm>
            <a:off x="-1" y="0"/>
            <a:ext cx="12191985" cy="6334316"/>
          </a:xfrm>
          <a:prstGeom prst="rect">
            <a:avLst/>
          </a:prstGeom>
        </p:spPr>
      </p:pic>
      <p:sp>
        <p:nvSpPr>
          <p:cNvPr id="25" name="TextBox 24">
            <a:extLst>
              <a:ext uri="{FF2B5EF4-FFF2-40B4-BE49-F238E27FC236}">
                <a16:creationId xmlns:a16="http://schemas.microsoft.com/office/drawing/2014/main" id="{258B5756-3D8E-43BF-8DC6-D990C6962F1C}"/>
              </a:ext>
            </a:extLst>
          </p:cNvPr>
          <p:cNvSpPr txBox="1"/>
          <p:nvPr/>
        </p:nvSpPr>
        <p:spPr>
          <a:xfrm>
            <a:off x="510154" y="4784554"/>
            <a:ext cx="12002687" cy="1569660"/>
          </a:xfrm>
          <a:prstGeom prst="rect">
            <a:avLst/>
          </a:prstGeom>
          <a:noFill/>
        </p:spPr>
        <p:txBody>
          <a:bodyPr wrap="square">
            <a:spAutoFit/>
          </a:bodyPr>
          <a:lstStyle/>
          <a:p>
            <a:r>
              <a:rPr lang="sr-Latn-ME" sz="3200" i="1" dirty="0">
                <a:solidFill>
                  <a:schemeClr val="bg1"/>
                </a:solidFill>
              </a:rPr>
              <a:t>DRUGI SU SANJALI O BEKSTVU PREKO GRANICE ILI, JEDNO VREME, O BEKSTVU U BRDA. JA SAM TU GRANICU PREŠAO I DOMOGAO SE TIH BRDA TIM BEKSTVOM U KNJIGE, U FIKCIJU...</a:t>
            </a:r>
          </a:p>
        </p:txBody>
      </p:sp>
    </p:spTree>
    <p:extLst>
      <p:ext uri="{BB962C8B-B14F-4D97-AF65-F5344CB8AC3E}">
        <p14:creationId xmlns:p14="http://schemas.microsoft.com/office/powerpoint/2010/main" val="102091959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2B1621F-C931-4D22-93BE-69C28C6D6FF2}"/>
              </a:ext>
            </a:extLst>
          </p:cNvPr>
          <p:cNvPicPr>
            <a:picLocks noChangeAspect="1"/>
          </p:cNvPicPr>
          <p:nvPr/>
        </p:nvPicPr>
        <p:blipFill>
          <a:blip r:embed="rId2"/>
          <a:stretch>
            <a:fillRect/>
          </a:stretch>
        </p:blipFill>
        <p:spPr>
          <a:xfrm>
            <a:off x="147484" y="0"/>
            <a:ext cx="3699824" cy="6267828"/>
          </a:xfrm>
          <a:prstGeom prst="rect">
            <a:avLst/>
          </a:prstGeom>
        </p:spPr>
      </p:pic>
      <p:cxnSp>
        <p:nvCxnSpPr>
          <p:cNvPr id="21" name="Straight Connector 2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211DEB-C1D8-43B0-BB71-300BC852EADB}"/>
              </a:ext>
            </a:extLst>
          </p:cNvPr>
          <p:cNvSpPr>
            <a:spLocks noGrp="1"/>
          </p:cNvSpPr>
          <p:nvPr>
            <p:ph idx="1"/>
          </p:nvPr>
        </p:nvSpPr>
        <p:spPr>
          <a:xfrm>
            <a:off x="4144297" y="2198914"/>
            <a:ext cx="7405445" cy="4201886"/>
          </a:xfrm>
        </p:spPr>
        <p:txBody>
          <a:bodyPr>
            <a:normAutofit fontScale="40000" lnSpcReduction="20000"/>
          </a:bodyPr>
          <a:lstStyle/>
          <a:p>
            <a:r>
              <a:rPr lang="sr-Latn-ME" sz="4500" b="1" dirty="0">
                <a:latin typeface="Times New Roman" panose="02020603050405020304" pitchFamily="18" charset="0"/>
                <a:cs typeface="Times New Roman" panose="02020603050405020304" pitchFamily="18" charset="0"/>
              </a:rPr>
              <a:t>Danilo Kiš </a:t>
            </a:r>
            <a:r>
              <a:rPr lang="sr-Latn-ME" sz="4500" dirty="0">
                <a:solidFill>
                  <a:srgbClr val="000000"/>
                </a:solidFill>
                <a:latin typeface="Times New Roman" panose="02020603050405020304" pitchFamily="18" charset="0"/>
                <a:cs typeface="Times New Roman" panose="02020603050405020304" pitchFamily="18" charset="0"/>
              </a:rPr>
              <a:t>je r</a:t>
            </a:r>
            <a:r>
              <a:rPr lang="sr-Latn-ME" sz="4500" b="0" i="0" dirty="0">
                <a:solidFill>
                  <a:srgbClr val="000000"/>
                </a:solidFill>
                <a:effectLst/>
                <a:latin typeface="Times New Roman" panose="02020603050405020304" pitchFamily="18" charset="0"/>
                <a:cs typeface="Times New Roman" panose="02020603050405020304" pitchFamily="18" charset="0"/>
              </a:rPr>
              <a:t>ođen 22. februara 1935. godine u Subotici, a umro je 15. oktobra 1989. godine u Parizu. Bio je sin jevrejskog Mađara Eduarda Kiša, koji je radni vijek proveo na poslu željezničkog inspektora. Danilova majka Milica, djevojački Dragićević je bila Crnogorka sa  Cetinja. Godine 1939. krstili su trogodišnjeg Danila u pravoslavnoj crkvi u Novom Sadu, gdje su u to vrijeme živjeli. Kiš je kasnije priznao da mu je taj čin spasio život jer bi, kao Jevrej, vjerovatno bio podvrgnut progonu bez konačnog dokaza njegove hrišćanske vjere.</a:t>
            </a:r>
          </a:p>
          <a:p>
            <a:r>
              <a:rPr lang="sr-Latn-ME" sz="4500" b="0" i="0" dirty="0">
                <a:solidFill>
                  <a:srgbClr val="000000"/>
                </a:solidFill>
                <a:effectLst/>
                <a:latin typeface="Times New Roman" panose="02020603050405020304" pitchFamily="18" charset="0"/>
                <a:cs typeface="Times New Roman" panose="02020603050405020304" pitchFamily="18" charset="0"/>
              </a:rPr>
              <a:t>Eduard Kiš je 5. maja 1944. deportovan u Aušvic. On je, kao i mnogi njegovi rođaci, preminuo u Aušvicu. Danilo, Danica i Danilova sestra Milica, možda zbog potvrda o krštenju Danila i Danice, izbjegli su deportaciju.</a:t>
            </a:r>
            <a:br>
              <a:rPr lang="sr-Latn-ME" sz="4500" dirty="0">
                <a:latin typeface="Times New Roman" panose="02020603050405020304" pitchFamily="18" charset="0"/>
                <a:cs typeface="Times New Roman" panose="02020603050405020304" pitchFamily="18" charset="0"/>
              </a:rPr>
            </a:br>
            <a:br>
              <a:rPr lang="sr-Latn-ME" sz="4500" dirty="0">
                <a:latin typeface="Times New Roman" panose="02020603050405020304" pitchFamily="18" charset="0"/>
                <a:cs typeface="Times New Roman" panose="02020603050405020304" pitchFamily="18" charset="0"/>
              </a:rPr>
            </a:br>
            <a:r>
              <a:rPr lang="sr-Latn-ME" sz="4500" b="0" i="0" dirty="0">
                <a:solidFill>
                  <a:srgbClr val="000000"/>
                </a:solidFill>
                <a:effectLst/>
                <a:latin typeface="Times New Roman" panose="02020603050405020304" pitchFamily="18" charset="0"/>
                <a:cs typeface="Times New Roman" panose="02020603050405020304" pitchFamily="18" charset="0"/>
              </a:rPr>
              <a:t>Nakon završetka rata, porodica se preselila u Cetinje, gde je Kiš završio srednju školu 1954. godine. Kiš je studirao književnost u Beogradu. Bio je izvrstan student koji je redovno dobijao pohvale od profesora. Diplomirao je 1958. godine kao prvi student na beogradskom univerzitetu, te dobio diplomu profesora komparativne književnosti na Katedri za opštu književnost i teoriju književnosti.</a:t>
            </a:r>
            <a:br>
              <a:rPr lang="sr-Latn-ME" dirty="0"/>
            </a:br>
            <a:br>
              <a:rPr lang="sr-Latn-ME" dirty="0"/>
            </a:br>
            <a:br>
              <a:rPr lang="sr-Latn-ME" dirty="0"/>
            </a:br>
            <a:br>
              <a:rPr lang="sr-Latn-ME" dirty="0"/>
            </a:br>
            <a:br>
              <a:rPr lang="sr-Latn-ME" dirty="0"/>
            </a:br>
            <a:endParaRPr lang="sr-Latn-ME" b="0" i="0" dirty="0">
              <a:effectLst/>
              <a:latin typeface="Arial" panose="020B0604020202020204" pitchFamily="34" charset="0"/>
            </a:endParaRPr>
          </a:p>
        </p:txBody>
      </p:sp>
      <p:sp>
        <p:nvSpPr>
          <p:cNvPr id="23" name="Rectangle 2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335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C0BCC9-C001-4C50-9B26-97CA32A86F84}"/>
              </a:ext>
            </a:extLst>
          </p:cNvPr>
          <p:cNvPicPr>
            <a:picLocks noChangeAspect="1"/>
          </p:cNvPicPr>
          <p:nvPr/>
        </p:nvPicPr>
        <p:blipFill rotWithShape="1">
          <a:blip r:embed="rId2"/>
          <a:srcRect l="37394" r="9310" b="2"/>
          <a:stretch/>
        </p:blipFill>
        <p:spPr>
          <a:xfrm>
            <a:off x="633999" y="640081"/>
            <a:ext cx="4001315" cy="5314406"/>
          </a:xfrm>
          <a:prstGeom prst="rect">
            <a:avLst/>
          </a:prstGeom>
        </p:spPr>
      </p:pic>
      <p:cxnSp>
        <p:nvCxnSpPr>
          <p:cNvPr id="22" name="Straight Connector 21">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1D14A7-D823-4C56-AA01-7C040A8BE184}"/>
              </a:ext>
            </a:extLst>
          </p:cNvPr>
          <p:cNvSpPr>
            <a:spLocks noGrp="1"/>
          </p:cNvSpPr>
          <p:nvPr>
            <p:ph idx="1"/>
          </p:nvPr>
        </p:nvSpPr>
        <p:spPr>
          <a:xfrm>
            <a:off x="4974769" y="2198914"/>
            <a:ext cx="6574973" cy="3670180"/>
          </a:xfrm>
        </p:spPr>
        <p:txBody>
          <a:bodyPr>
            <a:normAutofit fontScale="92500" lnSpcReduction="20000"/>
          </a:bodyPr>
          <a:lstStyle/>
          <a:p>
            <a:r>
              <a:rPr lang="sr-Latn-ME" sz="2400" b="0" i="0" dirty="0">
                <a:effectLst/>
                <a:latin typeface="Times New Roman" panose="02020603050405020304" pitchFamily="18" charset="0"/>
                <a:cs typeface="Times New Roman" panose="02020603050405020304" pitchFamily="18" charset="0"/>
              </a:rPr>
              <a:t>Svoje prve radove objavio je 1953. godine u časopisima i listovima, i to: ,,Oproštaj s majkom“, ,,Sjutra“ – Pjesma o Jevrejki, ,,Odjek iz djetinjstva“, ,,Susret s majkom u jesen“, „Kraju mog djetinjstva“, ,,Crveni bik“. Kao student, objavljivao je eseje, pjesme, pripovijetke i prevode sa mađarskog, francuskog i ruskog jezika.</a:t>
            </a:r>
          </a:p>
          <a:p>
            <a:r>
              <a:rPr lang="sr-Latn-ME" sz="2400" b="0" i="0" dirty="0">
                <a:effectLst/>
                <a:latin typeface="Times New Roman" panose="02020603050405020304" pitchFamily="18" charset="0"/>
                <a:cs typeface="Times New Roman" panose="02020603050405020304" pitchFamily="18" charset="0"/>
              </a:rPr>
              <a:t>Bio je lektor na Univerzitetu u Strazburu. Ostao je na tom položaju do 1973. godine. U tom periodu preveo je nekoliko francuskih knjiga na srpsko-hrvatski: Lotreamona, Verlena, Kenoove Stilske vježbe i pjesme Endre Adija.</a:t>
            </a:r>
          </a:p>
          <a:p>
            <a:br>
              <a:rPr lang="sr-Latn-ME" sz="1700" dirty="0"/>
            </a:br>
            <a:br>
              <a:rPr lang="sr-Latn-ME" sz="1700" dirty="0"/>
            </a:br>
            <a:endParaRPr lang="sr-Latn-ME" sz="1700" dirty="0"/>
          </a:p>
        </p:txBody>
      </p:sp>
      <p:sp>
        <p:nvSpPr>
          <p:cNvPr id="24" name="Rectangle 23">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7857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C6341D-E68A-4D81-AAD9-1AE5F3B51731}"/>
              </a:ext>
            </a:extLst>
          </p:cNvPr>
          <p:cNvPicPr>
            <a:picLocks noChangeAspect="1"/>
          </p:cNvPicPr>
          <p:nvPr/>
        </p:nvPicPr>
        <p:blipFill>
          <a:blip r:embed="rId2"/>
          <a:stretch>
            <a:fillRect/>
          </a:stretch>
        </p:blipFill>
        <p:spPr>
          <a:xfrm>
            <a:off x="643192" y="1484454"/>
            <a:ext cx="5451627" cy="3569050"/>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65E13A-70E9-4A1D-B459-04D3EBAFA612}"/>
              </a:ext>
            </a:extLst>
          </p:cNvPr>
          <p:cNvSpPr>
            <a:spLocks noGrp="1"/>
          </p:cNvSpPr>
          <p:nvPr>
            <p:ph idx="1"/>
          </p:nvPr>
        </p:nvSpPr>
        <p:spPr>
          <a:xfrm>
            <a:off x="6094819" y="2198914"/>
            <a:ext cx="5968843" cy="4135402"/>
          </a:xfrm>
        </p:spPr>
        <p:txBody>
          <a:bodyPr>
            <a:normAutofit/>
          </a:bodyPr>
          <a:lstStyle/>
          <a:p>
            <a:r>
              <a:rPr lang="sr-Latn-ME" sz="2400" i="1" dirty="0">
                <a:latin typeface="Times New Roman" panose="02020603050405020304" pitchFamily="18" charset="0"/>
                <a:cs typeface="Times New Roman" panose="02020603050405020304" pitchFamily="18" charset="0"/>
              </a:rPr>
              <a:t>Ja sam zlo osetio na svojoj koži, u svojoj duši...Preživeo sam kao čudom masakr Jevreja i Srba u Novom Sadu, januara 1942, a celo sam svoje detinjstvo i dobar deo mladosti proveo u neposrednom dodiru sa Zlom. Moj je otac ,,nestao“ u Aušvicu, zajedno sa skoro celom svojom širom porodicom. Onda sam slušao priče onih koji su preživeli. A kasnije, svedočenja onih koji su preživeli druge logore, svedočenja Karla Štajnera, pisca knjige 7000 dana u Sibiru, na primer. Da, ja osećam zlo na svojoj koži.</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561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B597FA8-4B94-49EB-92B2-831EDEC84502}"/>
              </a:ext>
            </a:extLst>
          </p:cNvPr>
          <p:cNvSpPr>
            <a:spLocks noGrp="1"/>
          </p:cNvSpPr>
          <p:nvPr>
            <p:ph type="title"/>
          </p:nvPr>
        </p:nvSpPr>
        <p:spPr>
          <a:xfrm>
            <a:off x="1066800" y="5252936"/>
            <a:ext cx="10058400" cy="1028715"/>
          </a:xfrm>
        </p:spPr>
        <p:txBody>
          <a:bodyPr>
            <a:normAutofit/>
          </a:bodyPr>
          <a:lstStyle/>
          <a:p>
            <a:pPr algn="ctr"/>
            <a:r>
              <a:rPr lang="sr-Latn-ME">
                <a:solidFill>
                  <a:srgbClr val="FFFFFF"/>
                </a:solidFill>
              </a:rPr>
              <a:t>Djela </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D404DD2-A890-43F1-AD66-9EDE04FEF30F}"/>
              </a:ext>
            </a:extLst>
          </p:cNvPr>
          <p:cNvGraphicFramePr>
            <a:graphicFrameLocks noGrp="1"/>
          </p:cNvGraphicFramePr>
          <p:nvPr>
            <p:ph idx="1"/>
            <p:extLst>
              <p:ext uri="{D42A27DB-BD31-4B8C-83A1-F6EECF244321}">
                <p14:modId xmlns:p14="http://schemas.microsoft.com/office/powerpoint/2010/main" val="2926037396"/>
              </p:ext>
            </p:extLst>
          </p:nvPr>
        </p:nvGraphicFramePr>
        <p:xfrm>
          <a:off x="203293" y="282728"/>
          <a:ext cx="11433185" cy="4655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12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B581-6C53-4E0C-AD58-951FA79B8A0F}"/>
              </a:ext>
            </a:extLst>
          </p:cNvPr>
          <p:cNvSpPr>
            <a:spLocks noGrp="1"/>
          </p:cNvSpPr>
          <p:nvPr>
            <p:ph type="title"/>
          </p:nvPr>
        </p:nvSpPr>
        <p:spPr>
          <a:xfrm>
            <a:off x="1097280" y="286603"/>
            <a:ext cx="10058400" cy="1450757"/>
          </a:xfrm>
        </p:spPr>
        <p:txBody>
          <a:bodyPr>
            <a:normAutofit/>
          </a:bodyPr>
          <a:lstStyle/>
          <a:p>
            <a:pPr algn="ctr"/>
            <a:r>
              <a:rPr lang="sr-Latn-ME" dirty="0"/>
              <a:t>Nagrade </a:t>
            </a:r>
          </a:p>
        </p:txBody>
      </p:sp>
      <p:graphicFrame>
        <p:nvGraphicFramePr>
          <p:cNvPr id="15" name="Content Placeholder 2">
            <a:extLst>
              <a:ext uri="{FF2B5EF4-FFF2-40B4-BE49-F238E27FC236}">
                <a16:creationId xmlns:a16="http://schemas.microsoft.com/office/drawing/2014/main" id="{10108CB1-B677-4BFB-AA77-A4DB3B257ED6}"/>
              </a:ext>
            </a:extLst>
          </p:cNvPr>
          <p:cNvGraphicFramePr>
            <a:graphicFrameLocks noGrp="1"/>
          </p:cNvGraphicFramePr>
          <p:nvPr>
            <p:ph idx="1"/>
            <p:extLst>
              <p:ext uri="{D42A27DB-BD31-4B8C-83A1-F6EECF244321}">
                <p14:modId xmlns:p14="http://schemas.microsoft.com/office/powerpoint/2010/main" val="3516087898"/>
              </p:ext>
            </p:extLst>
          </p:nvPr>
        </p:nvGraphicFramePr>
        <p:xfrm>
          <a:off x="521775" y="2024773"/>
          <a:ext cx="11409669" cy="4184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92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D8FDEA-6DE9-43AA-BBA2-7B89B4F406CC}"/>
              </a:ext>
            </a:extLst>
          </p:cNvPr>
          <p:cNvPicPr>
            <a:picLocks noChangeAspect="1"/>
          </p:cNvPicPr>
          <p:nvPr/>
        </p:nvPicPr>
        <p:blipFill rotWithShape="1">
          <a:blip r:embed="rId2"/>
          <a:srcRect r="1" b="4595"/>
          <a:stretch/>
        </p:blipFill>
        <p:spPr>
          <a:xfrm>
            <a:off x="20" y="10"/>
            <a:ext cx="4578952" cy="6857990"/>
          </a:xfrm>
          <a:prstGeom prst="rect">
            <a:avLst/>
          </a:prstGeom>
        </p:spPr>
      </p:pic>
      <p:sp>
        <p:nvSpPr>
          <p:cNvPr id="22" name="Rectangle 21">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CADC397-8469-4ED5-AF23-DC5B58F8E4FE}"/>
              </a:ext>
            </a:extLst>
          </p:cNvPr>
          <p:cNvSpPr>
            <a:spLocks noGrp="1"/>
          </p:cNvSpPr>
          <p:nvPr>
            <p:ph type="title"/>
          </p:nvPr>
        </p:nvSpPr>
        <p:spPr>
          <a:xfrm>
            <a:off x="5124206" y="516835"/>
            <a:ext cx="6339840" cy="1666501"/>
          </a:xfrm>
        </p:spPr>
        <p:txBody>
          <a:bodyPr>
            <a:normAutofit/>
          </a:bodyPr>
          <a:lstStyle/>
          <a:p>
            <a:r>
              <a:rPr lang="sr-Latn-ME" sz="4000">
                <a:solidFill>
                  <a:srgbClr val="FFFFFF"/>
                </a:solidFill>
              </a:rPr>
              <a:t>Prijateljstvo...</a:t>
            </a:r>
          </a:p>
        </p:txBody>
      </p:sp>
      <p:sp>
        <p:nvSpPr>
          <p:cNvPr id="24" name="Rectangle 23">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A145B567-BB74-402A-989C-53363BB9EADD}"/>
              </a:ext>
            </a:extLst>
          </p:cNvPr>
          <p:cNvSpPr>
            <a:spLocks noGrp="1"/>
          </p:cNvSpPr>
          <p:nvPr>
            <p:ph idx="1"/>
          </p:nvPr>
        </p:nvSpPr>
        <p:spPr>
          <a:xfrm>
            <a:off x="4703741" y="2236304"/>
            <a:ext cx="7295913" cy="4421170"/>
          </a:xfrm>
        </p:spPr>
        <p:txBody>
          <a:bodyPr>
            <a:noAutofit/>
          </a:bodyPr>
          <a:lstStyle/>
          <a:p>
            <a:r>
              <a:rPr lang="sr-Latn-ME" b="0" i="1" dirty="0">
                <a:solidFill>
                  <a:srgbClr val="FFFFFF"/>
                </a:solidFill>
                <a:effectLst/>
                <a:latin typeface="Helvetica" panose="020B0604020202020204" pitchFamily="34" charset="0"/>
              </a:rPr>
              <a:t>To je bilo ono vreme studeni. Danilo nije imao kaputa, kao ni ja. Moj otac, koji je radio u jednom cetinjskom preduzeću, dobije neku nagradu. Kako mu je ostalo malo para, kaže mi – evo ti za jedan kapot! Ja pođem i vidim jedan kaput, koji su se zvali kubertusi. Bili su sukneni, a topli! Meni je možda trebao najmanji broj, ali ja uzmem najveći koji je bio u radnji. Onda ja pravo s njim kod Kiša. Kažem mu: obuci desni rukav, a ja ću lijevi. Obučemo se i zakopčamo. Rekoh: evo nam sad svakog jutra da idemo do škole. I tako jednog jutra, šetajući do škole u jednom kaputu, primijeti nas neki novinar beogradske „Politike“. Imao je i foto-aparat. I vidi on: iz kaputa vire dvije ruke, dvije glave, a četiri noge, pa napravi snimak. A kad sam donio kaput doma, otac mi je poludio. Graje on, prevelik je za tebe. A kroz dva dana, moj otac pročita u „Politici“ i vidi sliku đe nas dvojica idemo u istom kaputu. Onda me poljubio i čestitao mi što sam to uradio. Bilo mu je milo!</a:t>
            </a:r>
            <a:endParaRPr lang="en-US" dirty="0">
              <a:solidFill>
                <a:srgbClr val="FFFFFF"/>
              </a:solidFill>
            </a:endParaRPr>
          </a:p>
        </p:txBody>
      </p:sp>
    </p:spTree>
    <p:extLst>
      <p:ext uri="{BB962C8B-B14F-4D97-AF65-F5344CB8AC3E}">
        <p14:creationId xmlns:p14="http://schemas.microsoft.com/office/powerpoint/2010/main" val="363222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ack of open books">
            <a:extLst>
              <a:ext uri="{FF2B5EF4-FFF2-40B4-BE49-F238E27FC236}">
                <a16:creationId xmlns:a16="http://schemas.microsoft.com/office/drawing/2014/main" id="{0BBA4C11-61B8-4A9D-907E-79F5EA641F19}"/>
              </a:ext>
            </a:extLst>
          </p:cNvPr>
          <p:cNvPicPr>
            <a:picLocks noChangeAspect="1"/>
          </p:cNvPicPr>
          <p:nvPr/>
        </p:nvPicPr>
        <p:blipFill rotWithShape="1">
          <a:blip r:embed="rId2"/>
          <a:srcRect t="39605"/>
          <a:stretch/>
        </p:blipFill>
        <p:spPr>
          <a:xfrm>
            <a:off x="-32" y="10"/>
            <a:ext cx="12192031" cy="4915066"/>
          </a:xfrm>
          <a:prstGeom prst="rect">
            <a:avLst/>
          </a:prstGeom>
        </p:spPr>
      </p:pic>
      <p:sp>
        <p:nvSpPr>
          <p:cNvPr id="2" name="Title 1">
            <a:extLst>
              <a:ext uri="{FF2B5EF4-FFF2-40B4-BE49-F238E27FC236}">
                <a16:creationId xmlns:a16="http://schemas.microsoft.com/office/drawing/2014/main" id="{F07E4E08-148F-4487-9105-DCE7FEE1FB54}"/>
              </a:ext>
            </a:extLst>
          </p:cNvPr>
          <p:cNvSpPr>
            <a:spLocks noGrp="1"/>
          </p:cNvSpPr>
          <p:nvPr>
            <p:ph type="title"/>
          </p:nvPr>
        </p:nvSpPr>
        <p:spPr>
          <a:xfrm>
            <a:off x="1578077" y="5120639"/>
            <a:ext cx="8421329" cy="1280161"/>
          </a:xfrm>
        </p:spPr>
        <p:txBody>
          <a:bodyPr vert="horz" lIns="91440" tIns="45720" rIns="91440" bIns="45720" rtlCol="0" anchor="ctr">
            <a:normAutofit/>
          </a:bodyPr>
          <a:lstStyle/>
          <a:p>
            <a:pPr algn="ctr"/>
            <a:r>
              <a:rPr lang="sr-Latn-ME" dirty="0">
                <a:solidFill>
                  <a:srgbClr val="FFFFFF"/>
                </a:solidFill>
              </a:rPr>
              <a:t>Kiš u</a:t>
            </a:r>
            <a:r>
              <a:rPr lang="en-US" sz="4800" dirty="0">
                <a:solidFill>
                  <a:srgbClr val="FFFFFF"/>
                </a:solidFill>
              </a:rPr>
              <a:t> </a:t>
            </a:r>
            <a:r>
              <a:rPr lang="en-US" sz="4800" dirty="0" err="1">
                <a:solidFill>
                  <a:srgbClr val="FFFFFF"/>
                </a:solidFill>
              </a:rPr>
              <a:t>nastavi</a:t>
            </a:r>
            <a:r>
              <a:rPr lang="en-US" sz="4800" dirty="0">
                <a:solidFill>
                  <a:srgbClr val="FFFFFF"/>
                </a:solidFill>
              </a:rPr>
              <a:t> </a:t>
            </a:r>
            <a:r>
              <a:rPr lang="en-US" sz="4800" dirty="0" err="1">
                <a:solidFill>
                  <a:srgbClr val="FFFFFF"/>
                </a:solidFill>
              </a:rPr>
              <a:t>književnosti</a:t>
            </a:r>
            <a:endParaRPr lang="en-US" sz="4800" dirty="0">
              <a:solidFill>
                <a:srgbClr val="FFFFFF"/>
              </a:solidFill>
            </a:endParaRPr>
          </a:p>
        </p:txBody>
      </p:sp>
    </p:spTree>
    <p:extLst>
      <p:ext uri="{BB962C8B-B14F-4D97-AF65-F5344CB8AC3E}">
        <p14:creationId xmlns:p14="http://schemas.microsoft.com/office/powerpoint/2010/main" val="27619927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5895</TotalTime>
  <Words>2093</Words>
  <Application>Microsoft Office PowerPoint</Application>
  <PresentationFormat>Widescreen</PresentationFormat>
  <Paragraphs>108</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Helvetica</vt:lpstr>
      <vt:lpstr>Times New Roman</vt:lpstr>
      <vt:lpstr>Wingdings</vt:lpstr>
      <vt:lpstr>Retrospect</vt:lpstr>
      <vt:lpstr>DANILO KIŠ</vt:lpstr>
      <vt:lpstr>PowerPoint Presentation</vt:lpstr>
      <vt:lpstr>PowerPoint Presentation</vt:lpstr>
      <vt:lpstr>PowerPoint Presentation</vt:lpstr>
      <vt:lpstr>PowerPoint Presentation</vt:lpstr>
      <vt:lpstr>Djela </vt:lpstr>
      <vt:lpstr>Nagrade </vt:lpstr>
      <vt:lpstr>Prijateljstvo...</vt:lpstr>
      <vt:lpstr>Kiš u nastavi književnosti</vt:lpstr>
      <vt:lpstr>Rani jadi (za decu i osetljive)</vt:lpstr>
      <vt:lpstr>Misterioznost očeve figure  (gradacijski prikaz)</vt:lpstr>
      <vt:lpstr>Igra stikerima</vt:lpstr>
      <vt:lpstr>Književno pismo</vt:lpstr>
      <vt:lpstr>POST SCRIPTUM </vt:lpstr>
      <vt:lpstr>Enciklopedija mrtvih (Čitav život)</vt:lpstr>
      <vt:lpstr>           </vt:lpstr>
      <vt:lpstr> FILM</vt:lpstr>
      <vt:lpstr>Linkovi o Danili Kišu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MLADEN LOMPAR</dc:title>
  <dc:creator>Andrijana Deletić-Milačić</dc:creator>
  <cp:lastModifiedBy>Andrijana Deletić-Milačić</cp:lastModifiedBy>
  <cp:revision>138</cp:revision>
  <dcterms:created xsi:type="dcterms:W3CDTF">2021-10-16T14:03:47Z</dcterms:created>
  <dcterms:modified xsi:type="dcterms:W3CDTF">2022-02-23T12:30:27Z</dcterms:modified>
</cp:coreProperties>
</file>