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9" r:id="rId1"/>
  </p:sldMasterIdLst>
  <p:notesMasterIdLst>
    <p:notesMasterId r:id="rId15"/>
  </p:notesMasterIdLst>
  <p:sldIdLst>
    <p:sldId id="256" r:id="rId2"/>
    <p:sldId id="281" r:id="rId3"/>
    <p:sldId id="257" r:id="rId4"/>
    <p:sldId id="311" r:id="rId5"/>
    <p:sldId id="265" r:id="rId6"/>
    <p:sldId id="313" r:id="rId7"/>
    <p:sldId id="316" r:id="rId8"/>
    <p:sldId id="314" r:id="rId9"/>
    <p:sldId id="315" r:id="rId10"/>
    <p:sldId id="317" r:id="rId11"/>
    <p:sldId id="318" r:id="rId12"/>
    <p:sldId id="319" r:id="rId13"/>
    <p:sldId id="32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10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60E74B-EE77-42B2-AE21-C7FB41A9466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0D041A5-86D1-40B0-95E5-E209221D3BE6}">
      <dgm:prSet/>
      <dgm:spPr/>
      <dgm:t>
        <a:bodyPr/>
        <a:lstStyle/>
        <a:p>
          <a:r>
            <a:rPr lang="sr-Latn-ME" i="1" dirty="0"/>
            <a:t>Ram bulja</a:t>
          </a:r>
          <a:r>
            <a:rPr lang="sr-Latn-ME" dirty="0"/>
            <a:t>, 1953. pripovijetke </a:t>
          </a:r>
          <a:endParaRPr lang="en-US" dirty="0"/>
        </a:p>
      </dgm:t>
    </dgm:pt>
    <dgm:pt modelId="{E26D47CF-7716-4B38-8695-838A8B0AE274}" type="parTrans" cxnId="{228CC7CD-E49F-4DEE-8EF6-CE163CA3A9CD}">
      <dgm:prSet/>
      <dgm:spPr/>
      <dgm:t>
        <a:bodyPr/>
        <a:lstStyle/>
        <a:p>
          <a:endParaRPr lang="en-US"/>
        </a:p>
      </dgm:t>
    </dgm:pt>
    <dgm:pt modelId="{F12C79C1-7EAD-4C8F-96FA-BB165DCF7C93}" type="sibTrans" cxnId="{228CC7CD-E49F-4DEE-8EF6-CE163CA3A9CD}">
      <dgm:prSet/>
      <dgm:spPr/>
      <dgm:t>
        <a:bodyPr/>
        <a:lstStyle/>
        <a:p>
          <a:endParaRPr lang="en-US"/>
        </a:p>
      </dgm:t>
    </dgm:pt>
    <dgm:pt modelId="{796CF23A-BCFD-45C8-A10D-0EDE68D7491F}">
      <dgm:prSet/>
      <dgm:spPr/>
      <dgm:t>
        <a:bodyPr/>
        <a:lstStyle/>
        <a:p>
          <a:r>
            <a:rPr lang="sr-Latn-ME" i="1"/>
            <a:t>Naša snaha i mi momci,</a:t>
          </a:r>
          <a:r>
            <a:rPr lang="sr-Latn-ME"/>
            <a:t> pripovijetke </a:t>
          </a:r>
          <a:endParaRPr lang="en-US"/>
        </a:p>
      </dgm:t>
    </dgm:pt>
    <dgm:pt modelId="{956B8328-EF6B-41BA-B793-736E18C15C6A}" type="parTrans" cxnId="{E8D46F40-EF63-4672-BF77-8A2F20445627}">
      <dgm:prSet/>
      <dgm:spPr/>
      <dgm:t>
        <a:bodyPr/>
        <a:lstStyle/>
        <a:p>
          <a:endParaRPr lang="en-US"/>
        </a:p>
      </dgm:t>
    </dgm:pt>
    <dgm:pt modelId="{4D27EBC1-9695-4700-8492-50939B052771}" type="sibTrans" cxnId="{E8D46F40-EF63-4672-BF77-8A2F20445627}">
      <dgm:prSet/>
      <dgm:spPr/>
      <dgm:t>
        <a:bodyPr/>
        <a:lstStyle/>
        <a:p>
          <a:endParaRPr lang="en-US"/>
        </a:p>
      </dgm:t>
    </dgm:pt>
    <dgm:pt modelId="{F71ADD44-0853-4409-9536-5AA8F942030C}">
      <dgm:prSet/>
      <dgm:spPr/>
      <dgm:t>
        <a:bodyPr/>
        <a:lstStyle/>
        <a:p>
          <a:r>
            <a:rPr lang="sr-Latn-ME" i="1" dirty="0"/>
            <a:t>Bihorci</a:t>
          </a:r>
          <a:r>
            <a:rPr lang="sr-Latn-ME" dirty="0"/>
            <a:t>, roman, Sarajevo, 1956. </a:t>
          </a:r>
          <a:endParaRPr lang="en-US" dirty="0"/>
        </a:p>
      </dgm:t>
    </dgm:pt>
    <dgm:pt modelId="{E8791C70-97F6-43F8-AB52-8443A1DA6DE9}" type="parTrans" cxnId="{7DE97679-387B-402C-BE23-7BEE77BF73D0}">
      <dgm:prSet/>
      <dgm:spPr/>
      <dgm:t>
        <a:bodyPr/>
        <a:lstStyle/>
        <a:p>
          <a:endParaRPr lang="en-US"/>
        </a:p>
      </dgm:t>
    </dgm:pt>
    <dgm:pt modelId="{869BEE57-7B88-46CA-B3DF-9E08EA456549}" type="sibTrans" cxnId="{7DE97679-387B-402C-BE23-7BEE77BF73D0}">
      <dgm:prSet/>
      <dgm:spPr/>
      <dgm:t>
        <a:bodyPr/>
        <a:lstStyle/>
        <a:p>
          <a:endParaRPr lang="en-US"/>
        </a:p>
      </dgm:t>
    </dgm:pt>
    <dgm:pt modelId="{C01F8547-EC04-4CC4-BFE6-74D496815506}">
      <dgm:prSet/>
      <dgm:spPr/>
      <dgm:t>
        <a:bodyPr/>
        <a:lstStyle/>
        <a:p>
          <a:r>
            <a:rPr lang="sr-Latn-ME" i="1"/>
            <a:t>Kuću kućom čine lastavice</a:t>
          </a:r>
          <a:r>
            <a:rPr lang="sr-Latn-ME"/>
            <a:t>, 1962, pripovijetke</a:t>
          </a:r>
          <a:endParaRPr lang="en-US"/>
        </a:p>
      </dgm:t>
    </dgm:pt>
    <dgm:pt modelId="{EF603149-49A3-4E1E-BFEF-ED6CD5C65DDC}" type="parTrans" cxnId="{FEAAEAB1-1638-416E-A87E-1FBF7ABE05BC}">
      <dgm:prSet/>
      <dgm:spPr/>
      <dgm:t>
        <a:bodyPr/>
        <a:lstStyle/>
        <a:p>
          <a:endParaRPr lang="en-US"/>
        </a:p>
      </dgm:t>
    </dgm:pt>
    <dgm:pt modelId="{8D016472-9427-4C57-BF98-B591795DB7E1}" type="sibTrans" cxnId="{FEAAEAB1-1638-416E-A87E-1FBF7ABE05BC}">
      <dgm:prSet/>
      <dgm:spPr/>
      <dgm:t>
        <a:bodyPr/>
        <a:lstStyle/>
        <a:p>
          <a:endParaRPr lang="en-US"/>
        </a:p>
      </dgm:t>
    </dgm:pt>
    <dgm:pt modelId="{1E827D0A-0D77-4AA2-B80E-973902EFF013}">
      <dgm:prSet/>
      <dgm:spPr/>
      <dgm:t>
        <a:bodyPr/>
        <a:lstStyle/>
        <a:p>
          <a:r>
            <a:rPr lang="sr-Latn-ME" i="1"/>
            <a:t>Sablja</a:t>
          </a:r>
          <a:r>
            <a:rPr lang="sr-Latn-ME"/>
            <a:t>, 1969, pripovijetke </a:t>
          </a:r>
          <a:endParaRPr lang="en-US"/>
        </a:p>
      </dgm:t>
    </dgm:pt>
    <dgm:pt modelId="{27A52D3D-7965-4529-B82C-2D68B4C51EDE}" type="parTrans" cxnId="{B17E3FFD-D917-4440-B274-6F64BED50B11}">
      <dgm:prSet/>
      <dgm:spPr/>
      <dgm:t>
        <a:bodyPr/>
        <a:lstStyle/>
        <a:p>
          <a:endParaRPr lang="en-US"/>
        </a:p>
      </dgm:t>
    </dgm:pt>
    <dgm:pt modelId="{69820A93-B46D-4FA3-ACA4-C8DA9694914A}" type="sibTrans" cxnId="{B17E3FFD-D917-4440-B274-6F64BED50B11}">
      <dgm:prSet/>
      <dgm:spPr/>
      <dgm:t>
        <a:bodyPr/>
        <a:lstStyle/>
        <a:p>
          <a:endParaRPr lang="en-US"/>
        </a:p>
      </dgm:t>
    </dgm:pt>
    <dgm:pt modelId="{C626CE72-E8E8-4266-B9DC-56277A96689D}">
      <dgm:prSet/>
      <dgm:spPr/>
      <dgm:t>
        <a:bodyPr/>
        <a:lstStyle/>
        <a:p>
          <a:r>
            <a:rPr lang="sr-Latn-ME" i="1"/>
            <a:t>Putnici na putu</a:t>
          </a:r>
          <a:r>
            <a:rPr lang="sr-Latn-ME"/>
            <a:t>, 1969, pripovijetke</a:t>
          </a:r>
          <a:endParaRPr lang="en-US"/>
        </a:p>
      </dgm:t>
    </dgm:pt>
    <dgm:pt modelId="{34028380-356F-46BF-81EA-D53617838419}" type="parTrans" cxnId="{F4616851-2CE2-4489-A7A7-149777601972}">
      <dgm:prSet/>
      <dgm:spPr/>
      <dgm:t>
        <a:bodyPr/>
        <a:lstStyle/>
        <a:p>
          <a:endParaRPr lang="en-US"/>
        </a:p>
      </dgm:t>
    </dgm:pt>
    <dgm:pt modelId="{DADB2C88-3ED0-4564-B12E-539468869219}" type="sibTrans" cxnId="{F4616851-2CE2-4489-A7A7-149777601972}">
      <dgm:prSet/>
      <dgm:spPr/>
      <dgm:t>
        <a:bodyPr/>
        <a:lstStyle/>
        <a:p>
          <a:endParaRPr lang="en-US"/>
        </a:p>
      </dgm:t>
    </dgm:pt>
    <dgm:pt modelId="{4E79CA60-CD05-4585-AF88-EDFFB6C07519}">
      <dgm:prSet/>
      <dgm:spPr/>
      <dgm:t>
        <a:bodyPr/>
        <a:lstStyle/>
        <a:p>
          <a:r>
            <a:rPr lang="sr-Latn-ME"/>
            <a:t>Kad djevojka spava, 1972, pripovijetke </a:t>
          </a:r>
          <a:endParaRPr lang="en-US"/>
        </a:p>
      </dgm:t>
    </dgm:pt>
    <dgm:pt modelId="{D1B08E3B-D9A5-46AF-8872-791C5E1AD3BE}" type="parTrans" cxnId="{B99554B2-7E66-43B3-9C8A-76BC0B5A13AD}">
      <dgm:prSet/>
      <dgm:spPr/>
      <dgm:t>
        <a:bodyPr/>
        <a:lstStyle/>
        <a:p>
          <a:endParaRPr lang="en-US"/>
        </a:p>
      </dgm:t>
    </dgm:pt>
    <dgm:pt modelId="{4C776001-8D9D-4F13-B986-1CCBB28DABD7}" type="sibTrans" cxnId="{B99554B2-7E66-43B3-9C8A-76BC0B5A13AD}">
      <dgm:prSet/>
      <dgm:spPr/>
      <dgm:t>
        <a:bodyPr/>
        <a:lstStyle/>
        <a:p>
          <a:endParaRPr lang="en-US"/>
        </a:p>
      </dgm:t>
    </dgm:pt>
    <dgm:pt modelId="{028B357C-E786-4B52-816B-B11FF8D295CF}">
      <dgm:prSet/>
      <dgm:spPr/>
      <dgm:t>
        <a:bodyPr/>
        <a:lstStyle/>
        <a:p>
          <a:r>
            <a:rPr lang="sr-Latn-ME" i="1"/>
            <a:t>Francuski pamuk</a:t>
          </a:r>
          <a:r>
            <a:rPr lang="sr-Latn-ME"/>
            <a:t>, 1980. </a:t>
          </a:r>
          <a:endParaRPr lang="en-US"/>
        </a:p>
      </dgm:t>
    </dgm:pt>
    <dgm:pt modelId="{AEEE8DBF-847C-4EEB-992D-FA963AC459C2}" type="parTrans" cxnId="{C5CC6194-A221-44BE-A4F3-0CC835BE13BF}">
      <dgm:prSet/>
      <dgm:spPr/>
      <dgm:t>
        <a:bodyPr/>
        <a:lstStyle/>
        <a:p>
          <a:endParaRPr lang="en-US"/>
        </a:p>
      </dgm:t>
    </dgm:pt>
    <dgm:pt modelId="{270B59D1-9BCD-496E-80C2-E7F3409A9D22}" type="sibTrans" cxnId="{C5CC6194-A221-44BE-A4F3-0CC835BE13BF}">
      <dgm:prSet/>
      <dgm:spPr/>
      <dgm:t>
        <a:bodyPr/>
        <a:lstStyle/>
        <a:p>
          <a:endParaRPr lang="en-US"/>
        </a:p>
      </dgm:t>
    </dgm:pt>
    <dgm:pt modelId="{248F4B26-F494-41A7-978F-1E60FEA2DED3}">
      <dgm:prSet/>
      <dgm:spPr/>
      <dgm:t>
        <a:bodyPr/>
        <a:lstStyle/>
        <a:p>
          <a:r>
            <a:rPr lang="sr-Latn-ME" i="1"/>
            <a:t>Priče kod vode</a:t>
          </a:r>
          <a:r>
            <a:rPr lang="sr-Latn-ME"/>
            <a:t>, 1982.</a:t>
          </a:r>
          <a:endParaRPr lang="en-US"/>
        </a:p>
      </dgm:t>
    </dgm:pt>
    <dgm:pt modelId="{E23738C2-AF9C-4C95-A620-5488537DA4A2}" type="parTrans" cxnId="{F5911981-8491-40CC-B133-750FACCFB700}">
      <dgm:prSet/>
      <dgm:spPr/>
      <dgm:t>
        <a:bodyPr/>
        <a:lstStyle/>
        <a:p>
          <a:endParaRPr lang="en-US"/>
        </a:p>
      </dgm:t>
    </dgm:pt>
    <dgm:pt modelId="{E7073F78-A3E7-4846-8C12-3618B0CB570F}" type="sibTrans" cxnId="{F5911981-8491-40CC-B133-750FACCFB700}">
      <dgm:prSet/>
      <dgm:spPr/>
      <dgm:t>
        <a:bodyPr/>
        <a:lstStyle/>
        <a:p>
          <a:endParaRPr lang="en-US"/>
        </a:p>
      </dgm:t>
    </dgm:pt>
    <dgm:pt modelId="{63496E1D-3DD3-41CB-B74C-9EF0E9393BD3}">
      <dgm:prSet/>
      <dgm:spPr/>
      <dgm:t>
        <a:bodyPr/>
        <a:lstStyle/>
        <a:p>
          <a:r>
            <a:rPr lang="sr-Latn-ME"/>
            <a:t>| </a:t>
          </a:r>
          <a:r>
            <a:rPr lang="sr-Latn-ME" i="1"/>
            <a:t>Rimski prsten</a:t>
          </a:r>
          <a:r>
            <a:rPr lang="sr-Latn-ME"/>
            <a:t>, 1985. </a:t>
          </a:r>
          <a:endParaRPr lang="en-US"/>
        </a:p>
      </dgm:t>
    </dgm:pt>
    <dgm:pt modelId="{3A90E33C-1C7C-4419-A6ED-7D586C156E4B}" type="parTrans" cxnId="{E41046DE-A529-4044-89AD-1CEA2D7D8176}">
      <dgm:prSet/>
      <dgm:spPr/>
      <dgm:t>
        <a:bodyPr/>
        <a:lstStyle/>
        <a:p>
          <a:endParaRPr lang="en-US"/>
        </a:p>
      </dgm:t>
    </dgm:pt>
    <dgm:pt modelId="{AD7B45FD-4E1F-445C-851F-D536EFDB70B4}" type="sibTrans" cxnId="{E41046DE-A529-4044-89AD-1CEA2D7D8176}">
      <dgm:prSet/>
      <dgm:spPr/>
      <dgm:t>
        <a:bodyPr/>
        <a:lstStyle/>
        <a:p>
          <a:endParaRPr lang="en-US"/>
        </a:p>
      </dgm:t>
    </dgm:pt>
    <dgm:pt modelId="{9CF1EEBC-C65E-443D-9694-784608C114D0}">
      <dgm:prSet/>
      <dgm:spPr/>
      <dgm:t>
        <a:bodyPr/>
        <a:lstStyle/>
        <a:p>
          <a:r>
            <a:rPr lang="sr-Latn-ME" i="1"/>
            <a:t>Raška zemlja Rascija</a:t>
          </a:r>
          <a:r>
            <a:rPr lang="sr-Latn-ME"/>
            <a:t>, roman</a:t>
          </a:r>
          <a:endParaRPr lang="en-US"/>
        </a:p>
      </dgm:t>
    </dgm:pt>
    <dgm:pt modelId="{A03B289E-BFA0-4879-B2C7-01CDC25D3FB6}" type="parTrans" cxnId="{E8F2973C-8C5C-4510-9F85-4AE63F33D29F}">
      <dgm:prSet/>
      <dgm:spPr/>
      <dgm:t>
        <a:bodyPr/>
        <a:lstStyle/>
        <a:p>
          <a:endParaRPr lang="en-US"/>
        </a:p>
      </dgm:t>
    </dgm:pt>
    <dgm:pt modelId="{F1AA6B4F-77A6-4739-AA37-52F5B02E923E}" type="sibTrans" cxnId="{E8F2973C-8C5C-4510-9F85-4AE63F33D29F}">
      <dgm:prSet/>
      <dgm:spPr/>
      <dgm:t>
        <a:bodyPr/>
        <a:lstStyle/>
        <a:p>
          <a:endParaRPr lang="en-US"/>
        </a:p>
      </dgm:t>
    </dgm:pt>
    <dgm:pt modelId="{8D93DB4C-FF5E-4614-9092-0A951216B187}">
      <dgm:prSet/>
      <dgm:spPr/>
      <dgm:t>
        <a:bodyPr/>
        <a:lstStyle/>
        <a:p>
          <a:r>
            <a:rPr lang="sr-Latn-ME" dirty="0"/>
            <a:t>| </a:t>
          </a:r>
          <a:r>
            <a:rPr lang="sr-Latn-ME" i="1" dirty="0"/>
            <a:t>Miris lišća orahova</a:t>
          </a:r>
          <a:r>
            <a:rPr lang="sr-Latn-ME" dirty="0"/>
            <a:t>, 1991. </a:t>
          </a:r>
          <a:endParaRPr lang="en-US" dirty="0"/>
        </a:p>
      </dgm:t>
    </dgm:pt>
    <dgm:pt modelId="{7BCFDF97-7898-471F-A6CE-CDC8782D93DA}" type="parTrans" cxnId="{E436A27D-2507-4DED-96E1-21B8BEFCD3A3}">
      <dgm:prSet/>
      <dgm:spPr/>
      <dgm:t>
        <a:bodyPr/>
        <a:lstStyle/>
        <a:p>
          <a:endParaRPr lang="en-US"/>
        </a:p>
      </dgm:t>
    </dgm:pt>
    <dgm:pt modelId="{F9811E43-70F5-4B4B-8858-530346B8AF1E}" type="sibTrans" cxnId="{E436A27D-2507-4DED-96E1-21B8BEFCD3A3}">
      <dgm:prSet/>
      <dgm:spPr/>
      <dgm:t>
        <a:bodyPr/>
        <a:lstStyle/>
        <a:p>
          <a:endParaRPr lang="en-US"/>
        </a:p>
      </dgm:t>
    </dgm:pt>
    <dgm:pt modelId="{0CCA81C3-4315-4724-932D-1FB4C3A94DA7}">
      <dgm:prSet/>
      <dgm:spPr/>
      <dgm:t>
        <a:bodyPr/>
        <a:lstStyle/>
        <a:p>
          <a:r>
            <a:rPr lang="sr-Latn-ME" i="1"/>
            <a:t>Konak</a:t>
          </a:r>
          <a:r>
            <a:rPr lang="sr-Latn-ME"/>
            <a:t>, roman </a:t>
          </a:r>
          <a:endParaRPr lang="en-US"/>
        </a:p>
      </dgm:t>
    </dgm:pt>
    <dgm:pt modelId="{ECFF0941-592C-4B70-939E-07B9ED437AF7}" type="parTrans" cxnId="{14A44BEC-12CF-445D-8137-8D2AC876A9F9}">
      <dgm:prSet/>
      <dgm:spPr/>
      <dgm:t>
        <a:bodyPr/>
        <a:lstStyle/>
        <a:p>
          <a:endParaRPr lang="en-US"/>
        </a:p>
      </dgm:t>
    </dgm:pt>
    <dgm:pt modelId="{3A2268BB-468E-4733-86FD-23000823407F}" type="sibTrans" cxnId="{14A44BEC-12CF-445D-8137-8D2AC876A9F9}">
      <dgm:prSet/>
      <dgm:spPr/>
      <dgm:t>
        <a:bodyPr/>
        <a:lstStyle/>
        <a:p>
          <a:endParaRPr lang="en-US"/>
        </a:p>
      </dgm:t>
    </dgm:pt>
    <dgm:pt modelId="{4F299A0D-14D2-412A-9FAB-4448988CC0EC}">
      <dgm:prSet/>
      <dgm:spPr/>
      <dgm:t>
        <a:bodyPr/>
        <a:lstStyle/>
        <a:p>
          <a:r>
            <a:rPr lang="sr-Latn-ME" i="1"/>
            <a:t>Mojkovačka bitka</a:t>
          </a:r>
          <a:r>
            <a:rPr lang="sr-Latn-ME"/>
            <a:t>, roman </a:t>
          </a:r>
          <a:endParaRPr lang="en-US"/>
        </a:p>
      </dgm:t>
    </dgm:pt>
    <dgm:pt modelId="{6B0E118E-009D-466B-9620-1D4964C61F3B}" type="parTrans" cxnId="{C96F7B43-A016-4C35-940D-45A405B7E971}">
      <dgm:prSet/>
      <dgm:spPr/>
      <dgm:t>
        <a:bodyPr/>
        <a:lstStyle/>
        <a:p>
          <a:endParaRPr lang="en-US"/>
        </a:p>
      </dgm:t>
    </dgm:pt>
    <dgm:pt modelId="{90C3A804-0F4B-46DC-9041-720AA40819CF}" type="sibTrans" cxnId="{C96F7B43-A016-4C35-940D-45A405B7E971}">
      <dgm:prSet/>
      <dgm:spPr/>
      <dgm:t>
        <a:bodyPr/>
        <a:lstStyle/>
        <a:p>
          <a:endParaRPr lang="en-US"/>
        </a:p>
      </dgm:t>
    </dgm:pt>
    <dgm:pt modelId="{BF8BE7EF-4F70-440B-8AAF-5293466C16FF}">
      <dgm:prSet/>
      <dgm:spPr/>
      <dgm:t>
        <a:bodyPr/>
        <a:lstStyle/>
        <a:p>
          <a:r>
            <a:rPr lang="sr-Latn-ME" i="1" dirty="0"/>
            <a:t>Carska vojska</a:t>
          </a:r>
          <a:r>
            <a:rPr lang="sr-Latn-ME" dirty="0"/>
            <a:t>, roman </a:t>
          </a:r>
          <a:endParaRPr lang="en-US" dirty="0"/>
        </a:p>
      </dgm:t>
    </dgm:pt>
    <dgm:pt modelId="{76FFDBF5-86C9-465D-BE64-1D9E74E03C4D}" type="parTrans" cxnId="{EA2F898D-3A9B-4686-A24C-BE5EA565450F}">
      <dgm:prSet/>
      <dgm:spPr/>
      <dgm:t>
        <a:bodyPr/>
        <a:lstStyle/>
        <a:p>
          <a:endParaRPr lang="en-US"/>
        </a:p>
      </dgm:t>
    </dgm:pt>
    <dgm:pt modelId="{13FA3D49-2D98-42ED-917B-A78BC35D10D3}" type="sibTrans" cxnId="{EA2F898D-3A9B-4686-A24C-BE5EA565450F}">
      <dgm:prSet/>
      <dgm:spPr/>
      <dgm:t>
        <a:bodyPr/>
        <a:lstStyle/>
        <a:p>
          <a:endParaRPr lang="en-US"/>
        </a:p>
      </dgm:t>
    </dgm:pt>
    <dgm:pt modelId="{0C445C54-E610-4421-8DD9-BA8EC47BD7EA}">
      <dgm:prSet/>
      <dgm:spPr/>
      <dgm:t>
        <a:bodyPr/>
        <a:lstStyle/>
        <a:p>
          <a:r>
            <a:rPr lang="sr-Latn-ME" i="1"/>
            <a:t>Zelen prsten na vodi</a:t>
          </a:r>
          <a:r>
            <a:rPr lang="sr-Latn-ME"/>
            <a:t>, pripovijetke </a:t>
          </a:r>
          <a:endParaRPr lang="en-US"/>
        </a:p>
      </dgm:t>
    </dgm:pt>
    <dgm:pt modelId="{36FF0EEF-835B-44C6-A702-2C447AEFE36E}" type="parTrans" cxnId="{BED6E623-631E-4F85-A45D-B74C744BFAC7}">
      <dgm:prSet/>
      <dgm:spPr/>
      <dgm:t>
        <a:bodyPr/>
        <a:lstStyle/>
        <a:p>
          <a:endParaRPr lang="en-US"/>
        </a:p>
      </dgm:t>
    </dgm:pt>
    <dgm:pt modelId="{14E6C126-7540-403C-9BB4-A30024FBB9E2}" type="sibTrans" cxnId="{BED6E623-631E-4F85-A45D-B74C744BFAC7}">
      <dgm:prSet/>
      <dgm:spPr/>
      <dgm:t>
        <a:bodyPr/>
        <a:lstStyle/>
        <a:p>
          <a:endParaRPr lang="en-US"/>
        </a:p>
      </dgm:t>
    </dgm:pt>
    <dgm:pt modelId="{5CB7EE5F-5B65-4B22-A366-5A09ED41A7E2}">
      <dgm:prSet/>
      <dgm:spPr/>
      <dgm:t>
        <a:bodyPr/>
        <a:lstStyle/>
        <a:p>
          <a:r>
            <a:rPr lang="sr-Latn-ME" i="1"/>
            <a:t>Zapis o gradovima</a:t>
          </a:r>
          <a:r>
            <a:rPr lang="sr-Latn-ME"/>
            <a:t> </a:t>
          </a:r>
          <a:endParaRPr lang="en-US"/>
        </a:p>
      </dgm:t>
    </dgm:pt>
    <dgm:pt modelId="{E2644343-954C-495D-A1AE-C8DAA5F42C84}" type="parTrans" cxnId="{0ABEFAAE-ECC6-426C-9C66-B92AC2F6CC01}">
      <dgm:prSet/>
      <dgm:spPr/>
      <dgm:t>
        <a:bodyPr/>
        <a:lstStyle/>
        <a:p>
          <a:endParaRPr lang="en-US"/>
        </a:p>
      </dgm:t>
    </dgm:pt>
    <dgm:pt modelId="{71A5CB7D-73BC-420B-A4AB-D925197CAF1D}" type="sibTrans" cxnId="{0ABEFAAE-ECC6-426C-9C66-B92AC2F6CC01}">
      <dgm:prSet/>
      <dgm:spPr/>
      <dgm:t>
        <a:bodyPr/>
        <a:lstStyle/>
        <a:p>
          <a:endParaRPr lang="en-US"/>
        </a:p>
      </dgm:t>
    </dgm:pt>
    <dgm:pt modelId="{52DED5FC-5A8E-45F8-99EC-B93DC3938A66}">
      <dgm:prSet/>
      <dgm:spPr/>
      <dgm:t>
        <a:bodyPr/>
        <a:lstStyle/>
        <a:p>
          <a:r>
            <a:rPr lang="sr-Latn-ME" i="1" dirty="0"/>
            <a:t>Lirika</a:t>
          </a:r>
          <a:r>
            <a:rPr lang="sr-Latn-ME" dirty="0"/>
            <a:t>, poezija, Beograd, BIGZ, 1988.</a:t>
          </a:r>
          <a:endParaRPr lang="en-US" dirty="0"/>
        </a:p>
      </dgm:t>
    </dgm:pt>
    <dgm:pt modelId="{7437C83D-3A45-4908-9CDF-F04EDFF2A5B3}" type="parTrans" cxnId="{7C2A85B5-27B6-489F-AE57-CAE69789CE0E}">
      <dgm:prSet/>
      <dgm:spPr/>
      <dgm:t>
        <a:bodyPr/>
        <a:lstStyle/>
        <a:p>
          <a:endParaRPr lang="en-US"/>
        </a:p>
      </dgm:t>
    </dgm:pt>
    <dgm:pt modelId="{F67CD027-0C03-4E18-A0F8-A3EB8DEBFC9C}" type="sibTrans" cxnId="{7C2A85B5-27B6-489F-AE57-CAE69789CE0E}">
      <dgm:prSet/>
      <dgm:spPr/>
      <dgm:t>
        <a:bodyPr/>
        <a:lstStyle/>
        <a:p>
          <a:endParaRPr lang="en-US"/>
        </a:p>
      </dgm:t>
    </dgm:pt>
    <dgm:pt modelId="{8346B930-7C36-4C29-A3D8-A3F257C4D9CF}" type="pres">
      <dgm:prSet presAssocID="{B560E74B-EE77-42B2-AE21-C7FB41A94661}" presName="vert0" presStyleCnt="0">
        <dgm:presLayoutVars>
          <dgm:dir/>
          <dgm:animOne val="branch"/>
          <dgm:animLvl val="lvl"/>
        </dgm:presLayoutVars>
      </dgm:prSet>
      <dgm:spPr/>
    </dgm:pt>
    <dgm:pt modelId="{A2CAB47C-6AB5-4FA3-8842-E67B5A50CEAE}" type="pres">
      <dgm:prSet presAssocID="{C0D041A5-86D1-40B0-95E5-E209221D3BE6}" presName="thickLine" presStyleLbl="alignNode1" presStyleIdx="0" presStyleCnt="18"/>
      <dgm:spPr/>
    </dgm:pt>
    <dgm:pt modelId="{CB1E3ACA-C1E8-4EDC-B9FB-65020E605B22}" type="pres">
      <dgm:prSet presAssocID="{C0D041A5-86D1-40B0-95E5-E209221D3BE6}" presName="horz1" presStyleCnt="0"/>
      <dgm:spPr/>
    </dgm:pt>
    <dgm:pt modelId="{F1FC35A2-61D4-49C6-A95A-1DCE83E83F1E}" type="pres">
      <dgm:prSet presAssocID="{C0D041A5-86D1-40B0-95E5-E209221D3BE6}" presName="tx1" presStyleLbl="revTx" presStyleIdx="0" presStyleCnt="18"/>
      <dgm:spPr/>
    </dgm:pt>
    <dgm:pt modelId="{2EE422FE-BB91-49F3-82E0-995AE8732F0B}" type="pres">
      <dgm:prSet presAssocID="{C0D041A5-86D1-40B0-95E5-E209221D3BE6}" presName="vert1" presStyleCnt="0"/>
      <dgm:spPr/>
    </dgm:pt>
    <dgm:pt modelId="{A8CC116F-8566-409B-B884-1E79B52B6421}" type="pres">
      <dgm:prSet presAssocID="{796CF23A-BCFD-45C8-A10D-0EDE68D7491F}" presName="thickLine" presStyleLbl="alignNode1" presStyleIdx="1" presStyleCnt="18"/>
      <dgm:spPr/>
    </dgm:pt>
    <dgm:pt modelId="{FFE88122-BD71-4A4D-A7F2-3208BFD3307A}" type="pres">
      <dgm:prSet presAssocID="{796CF23A-BCFD-45C8-A10D-0EDE68D7491F}" presName="horz1" presStyleCnt="0"/>
      <dgm:spPr/>
    </dgm:pt>
    <dgm:pt modelId="{C8C7742E-F3BE-4373-BE8A-8B69CA3CCAC9}" type="pres">
      <dgm:prSet presAssocID="{796CF23A-BCFD-45C8-A10D-0EDE68D7491F}" presName="tx1" presStyleLbl="revTx" presStyleIdx="1" presStyleCnt="18"/>
      <dgm:spPr/>
    </dgm:pt>
    <dgm:pt modelId="{77FBBABC-03C8-4451-9139-502718A4BCD2}" type="pres">
      <dgm:prSet presAssocID="{796CF23A-BCFD-45C8-A10D-0EDE68D7491F}" presName="vert1" presStyleCnt="0"/>
      <dgm:spPr/>
    </dgm:pt>
    <dgm:pt modelId="{CDC5BFF0-8AD8-4F4C-8FFE-D5E26753E49B}" type="pres">
      <dgm:prSet presAssocID="{F71ADD44-0853-4409-9536-5AA8F942030C}" presName="thickLine" presStyleLbl="alignNode1" presStyleIdx="2" presStyleCnt="18"/>
      <dgm:spPr/>
    </dgm:pt>
    <dgm:pt modelId="{337BD13A-07A0-421F-B58F-1E73CBA5D214}" type="pres">
      <dgm:prSet presAssocID="{F71ADD44-0853-4409-9536-5AA8F942030C}" presName="horz1" presStyleCnt="0"/>
      <dgm:spPr/>
    </dgm:pt>
    <dgm:pt modelId="{05396D64-37B3-441D-AE54-00F57C8A4F00}" type="pres">
      <dgm:prSet presAssocID="{F71ADD44-0853-4409-9536-5AA8F942030C}" presName="tx1" presStyleLbl="revTx" presStyleIdx="2" presStyleCnt="18"/>
      <dgm:spPr/>
    </dgm:pt>
    <dgm:pt modelId="{E609AC67-B5BE-48D7-A7B6-2D4685A2632D}" type="pres">
      <dgm:prSet presAssocID="{F71ADD44-0853-4409-9536-5AA8F942030C}" presName="vert1" presStyleCnt="0"/>
      <dgm:spPr/>
    </dgm:pt>
    <dgm:pt modelId="{29FD4CF2-AA99-40D0-BCA5-86E1021A9ABE}" type="pres">
      <dgm:prSet presAssocID="{C01F8547-EC04-4CC4-BFE6-74D496815506}" presName="thickLine" presStyleLbl="alignNode1" presStyleIdx="3" presStyleCnt="18"/>
      <dgm:spPr/>
    </dgm:pt>
    <dgm:pt modelId="{673C3846-DE1B-454C-B251-1C5A4731479C}" type="pres">
      <dgm:prSet presAssocID="{C01F8547-EC04-4CC4-BFE6-74D496815506}" presName="horz1" presStyleCnt="0"/>
      <dgm:spPr/>
    </dgm:pt>
    <dgm:pt modelId="{544CB42B-21C3-4F38-8CCC-6B6345A284AD}" type="pres">
      <dgm:prSet presAssocID="{C01F8547-EC04-4CC4-BFE6-74D496815506}" presName="tx1" presStyleLbl="revTx" presStyleIdx="3" presStyleCnt="18"/>
      <dgm:spPr/>
    </dgm:pt>
    <dgm:pt modelId="{4323E445-D6D6-4620-BEE4-F6F9C426B4F5}" type="pres">
      <dgm:prSet presAssocID="{C01F8547-EC04-4CC4-BFE6-74D496815506}" presName="vert1" presStyleCnt="0"/>
      <dgm:spPr/>
    </dgm:pt>
    <dgm:pt modelId="{5ACE656E-C92C-4105-A025-DD9C3A3E526B}" type="pres">
      <dgm:prSet presAssocID="{1E827D0A-0D77-4AA2-B80E-973902EFF013}" presName="thickLine" presStyleLbl="alignNode1" presStyleIdx="4" presStyleCnt="18"/>
      <dgm:spPr/>
    </dgm:pt>
    <dgm:pt modelId="{D6CABEBC-40CE-4DE2-B967-B6F845F66FC5}" type="pres">
      <dgm:prSet presAssocID="{1E827D0A-0D77-4AA2-B80E-973902EFF013}" presName="horz1" presStyleCnt="0"/>
      <dgm:spPr/>
    </dgm:pt>
    <dgm:pt modelId="{E2C14468-157B-4EFE-9738-DF620C544099}" type="pres">
      <dgm:prSet presAssocID="{1E827D0A-0D77-4AA2-B80E-973902EFF013}" presName="tx1" presStyleLbl="revTx" presStyleIdx="4" presStyleCnt="18"/>
      <dgm:spPr/>
    </dgm:pt>
    <dgm:pt modelId="{37BBC84B-B578-4C0C-BBFD-29E3656F35A8}" type="pres">
      <dgm:prSet presAssocID="{1E827D0A-0D77-4AA2-B80E-973902EFF013}" presName="vert1" presStyleCnt="0"/>
      <dgm:spPr/>
    </dgm:pt>
    <dgm:pt modelId="{3C31A76A-3E23-4E74-9EFD-9AC85942D9C7}" type="pres">
      <dgm:prSet presAssocID="{C626CE72-E8E8-4266-B9DC-56277A96689D}" presName="thickLine" presStyleLbl="alignNode1" presStyleIdx="5" presStyleCnt="18"/>
      <dgm:spPr/>
    </dgm:pt>
    <dgm:pt modelId="{CC43995F-EE9F-4A9B-8202-147A20C2F448}" type="pres">
      <dgm:prSet presAssocID="{C626CE72-E8E8-4266-B9DC-56277A96689D}" presName="horz1" presStyleCnt="0"/>
      <dgm:spPr/>
    </dgm:pt>
    <dgm:pt modelId="{A414104C-BC18-4F6C-9F09-EFD3BDA9C66E}" type="pres">
      <dgm:prSet presAssocID="{C626CE72-E8E8-4266-B9DC-56277A96689D}" presName="tx1" presStyleLbl="revTx" presStyleIdx="5" presStyleCnt="18"/>
      <dgm:spPr/>
    </dgm:pt>
    <dgm:pt modelId="{139C5130-6671-4907-9783-C247A5E8782A}" type="pres">
      <dgm:prSet presAssocID="{C626CE72-E8E8-4266-B9DC-56277A96689D}" presName="vert1" presStyleCnt="0"/>
      <dgm:spPr/>
    </dgm:pt>
    <dgm:pt modelId="{1120538E-6561-42CA-A45D-FD0269960C8F}" type="pres">
      <dgm:prSet presAssocID="{4E79CA60-CD05-4585-AF88-EDFFB6C07519}" presName="thickLine" presStyleLbl="alignNode1" presStyleIdx="6" presStyleCnt="18"/>
      <dgm:spPr/>
    </dgm:pt>
    <dgm:pt modelId="{EBC286A4-88C2-4EC3-990B-6C9533507302}" type="pres">
      <dgm:prSet presAssocID="{4E79CA60-CD05-4585-AF88-EDFFB6C07519}" presName="horz1" presStyleCnt="0"/>
      <dgm:spPr/>
    </dgm:pt>
    <dgm:pt modelId="{57F058BE-36D8-4A29-A2EC-8EE36004F32E}" type="pres">
      <dgm:prSet presAssocID="{4E79CA60-CD05-4585-AF88-EDFFB6C07519}" presName="tx1" presStyleLbl="revTx" presStyleIdx="6" presStyleCnt="18"/>
      <dgm:spPr/>
    </dgm:pt>
    <dgm:pt modelId="{7D5DC882-30D7-4E06-B235-422BB09D7829}" type="pres">
      <dgm:prSet presAssocID="{4E79CA60-CD05-4585-AF88-EDFFB6C07519}" presName="vert1" presStyleCnt="0"/>
      <dgm:spPr/>
    </dgm:pt>
    <dgm:pt modelId="{2E1F6954-50BC-4142-B08B-BD0979757579}" type="pres">
      <dgm:prSet presAssocID="{028B357C-E786-4B52-816B-B11FF8D295CF}" presName="thickLine" presStyleLbl="alignNode1" presStyleIdx="7" presStyleCnt="18"/>
      <dgm:spPr/>
    </dgm:pt>
    <dgm:pt modelId="{DF462863-4875-489E-8C6F-B6C775FBA634}" type="pres">
      <dgm:prSet presAssocID="{028B357C-E786-4B52-816B-B11FF8D295CF}" presName="horz1" presStyleCnt="0"/>
      <dgm:spPr/>
    </dgm:pt>
    <dgm:pt modelId="{E7CB03EA-6DA4-4F86-A9A4-843923A50989}" type="pres">
      <dgm:prSet presAssocID="{028B357C-E786-4B52-816B-B11FF8D295CF}" presName="tx1" presStyleLbl="revTx" presStyleIdx="7" presStyleCnt="18"/>
      <dgm:spPr/>
    </dgm:pt>
    <dgm:pt modelId="{BBE8D5E0-8577-4696-97F2-10E7DDE86D2C}" type="pres">
      <dgm:prSet presAssocID="{028B357C-E786-4B52-816B-B11FF8D295CF}" presName="vert1" presStyleCnt="0"/>
      <dgm:spPr/>
    </dgm:pt>
    <dgm:pt modelId="{C1D7B713-949B-45B9-8151-F85EA8A15B4A}" type="pres">
      <dgm:prSet presAssocID="{248F4B26-F494-41A7-978F-1E60FEA2DED3}" presName="thickLine" presStyleLbl="alignNode1" presStyleIdx="8" presStyleCnt="18"/>
      <dgm:spPr/>
    </dgm:pt>
    <dgm:pt modelId="{831DADE5-AD82-4285-92ED-5A8AD81B3A67}" type="pres">
      <dgm:prSet presAssocID="{248F4B26-F494-41A7-978F-1E60FEA2DED3}" presName="horz1" presStyleCnt="0"/>
      <dgm:spPr/>
    </dgm:pt>
    <dgm:pt modelId="{E5135D6D-F2E1-4B26-A2A7-9970A7EE68F5}" type="pres">
      <dgm:prSet presAssocID="{248F4B26-F494-41A7-978F-1E60FEA2DED3}" presName="tx1" presStyleLbl="revTx" presStyleIdx="8" presStyleCnt="18"/>
      <dgm:spPr/>
    </dgm:pt>
    <dgm:pt modelId="{5330B95F-8493-4F86-B143-228C369D39BE}" type="pres">
      <dgm:prSet presAssocID="{248F4B26-F494-41A7-978F-1E60FEA2DED3}" presName="vert1" presStyleCnt="0"/>
      <dgm:spPr/>
    </dgm:pt>
    <dgm:pt modelId="{A736139D-3F05-46D3-B9D5-FC293925B306}" type="pres">
      <dgm:prSet presAssocID="{63496E1D-3DD3-41CB-B74C-9EF0E9393BD3}" presName="thickLine" presStyleLbl="alignNode1" presStyleIdx="9" presStyleCnt="18"/>
      <dgm:spPr/>
    </dgm:pt>
    <dgm:pt modelId="{E7D21D1D-0245-4D72-8518-A8D5CE085277}" type="pres">
      <dgm:prSet presAssocID="{63496E1D-3DD3-41CB-B74C-9EF0E9393BD3}" presName="horz1" presStyleCnt="0"/>
      <dgm:spPr/>
    </dgm:pt>
    <dgm:pt modelId="{AEE0889D-9EB1-4498-8D73-D40A722D19B1}" type="pres">
      <dgm:prSet presAssocID="{63496E1D-3DD3-41CB-B74C-9EF0E9393BD3}" presName="tx1" presStyleLbl="revTx" presStyleIdx="9" presStyleCnt="18"/>
      <dgm:spPr/>
    </dgm:pt>
    <dgm:pt modelId="{A9FB976A-6242-4676-A184-28CE6B57FCA5}" type="pres">
      <dgm:prSet presAssocID="{63496E1D-3DD3-41CB-B74C-9EF0E9393BD3}" presName="vert1" presStyleCnt="0"/>
      <dgm:spPr/>
    </dgm:pt>
    <dgm:pt modelId="{361D1A86-AE81-482B-B92E-4FAC55D68BC7}" type="pres">
      <dgm:prSet presAssocID="{9CF1EEBC-C65E-443D-9694-784608C114D0}" presName="thickLine" presStyleLbl="alignNode1" presStyleIdx="10" presStyleCnt="18"/>
      <dgm:spPr/>
    </dgm:pt>
    <dgm:pt modelId="{CD6D769F-63AD-4FCA-9087-00535EFA4FD1}" type="pres">
      <dgm:prSet presAssocID="{9CF1EEBC-C65E-443D-9694-784608C114D0}" presName="horz1" presStyleCnt="0"/>
      <dgm:spPr/>
    </dgm:pt>
    <dgm:pt modelId="{AD577A5C-674C-4FF8-AF65-25AD50996420}" type="pres">
      <dgm:prSet presAssocID="{9CF1EEBC-C65E-443D-9694-784608C114D0}" presName="tx1" presStyleLbl="revTx" presStyleIdx="10" presStyleCnt="18"/>
      <dgm:spPr/>
    </dgm:pt>
    <dgm:pt modelId="{AA624551-F826-44F2-A31E-C88A895E44ED}" type="pres">
      <dgm:prSet presAssocID="{9CF1EEBC-C65E-443D-9694-784608C114D0}" presName="vert1" presStyleCnt="0"/>
      <dgm:spPr/>
    </dgm:pt>
    <dgm:pt modelId="{14A87BA5-0482-4BBD-8ED6-78059A5147EE}" type="pres">
      <dgm:prSet presAssocID="{8D93DB4C-FF5E-4614-9092-0A951216B187}" presName="thickLine" presStyleLbl="alignNode1" presStyleIdx="11" presStyleCnt="18"/>
      <dgm:spPr/>
    </dgm:pt>
    <dgm:pt modelId="{7D9BFE6C-E39A-4F99-A3EB-D80465A268A5}" type="pres">
      <dgm:prSet presAssocID="{8D93DB4C-FF5E-4614-9092-0A951216B187}" presName="horz1" presStyleCnt="0"/>
      <dgm:spPr/>
    </dgm:pt>
    <dgm:pt modelId="{C2A350BA-987F-44B5-9311-8F6DF067F17F}" type="pres">
      <dgm:prSet presAssocID="{8D93DB4C-FF5E-4614-9092-0A951216B187}" presName="tx1" presStyleLbl="revTx" presStyleIdx="11" presStyleCnt="18"/>
      <dgm:spPr/>
    </dgm:pt>
    <dgm:pt modelId="{900459EB-0AE6-4F09-9ADC-4C45D2B9201C}" type="pres">
      <dgm:prSet presAssocID="{8D93DB4C-FF5E-4614-9092-0A951216B187}" presName="vert1" presStyleCnt="0"/>
      <dgm:spPr/>
    </dgm:pt>
    <dgm:pt modelId="{D9C006B1-9A40-4DE9-B2A5-B36BF9FC4308}" type="pres">
      <dgm:prSet presAssocID="{0CCA81C3-4315-4724-932D-1FB4C3A94DA7}" presName="thickLine" presStyleLbl="alignNode1" presStyleIdx="12" presStyleCnt="18"/>
      <dgm:spPr/>
    </dgm:pt>
    <dgm:pt modelId="{E5428315-5C7F-474F-B54D-287F07F429E0}" type="pres">
      <dgm:prSet presAssocID="{0CCA81C3-4315-4724-932D-1FB4C3A94DA7}" presName="horz1" presStyleCnt="0"/>
      <dgm:spPr/>
    </dgm:pt>
    <dgm:pt modelId="{AEEE033C-0633-499A-A90B-7C6BD84281B2}" type="pres">
      <dgm:prSet presAssocID="{0CCA81C3-4315-4724-932D-1FB4C3A94DA7}" presName="tx1" presStyleLbl="revTx" presStyleIdx="12" presStyleCnt="18"/>
      <dgm:spPr/>
    </dgm:pt>
    <dgm:pt modelId="{8B417917-FEF1-4FAB-98E0-0D3F985D8199}" type="pres">
      <dgm:prSet presAssocID="{0CCA81C3-4315-4724-932D-1FB4C3A94DA7}" presName="vert1" presStyleCnt="0"/>
      <dgm:spPr/>
    </dgm:pt>
    <dgm:pt modelId="{6852894F-E30B-478F-B8CD-74330E0803CB}" type="pres">
      <dgm:prSet presAssocID="{4F299A0D-14D2-412A-9FAB-4448988CC0EC}" presName="thickLine" presStyleLbl="alignNode1" presStyleIdx="13" presStyleCnt="18"/>
      <dgm:spPr/>
    </dgm:pt>
    <dgm:pt modelId="{C443B49A-D7E3-4410-A3C5-02C40D2E6F28}" type="pres">
      <dgm:prSet presAssocID="{4F299A0D-14D2-412A-9FAB-4448988CC0EC}" presName="horz1" presStyleCnt="0"/>
      <dgm:spPr/>
    </dgm:pt>
    <dgm:pt modelId="{5379DF1D-3087-40CD-A5AA-0B926B4EC5E1}" type="pres">
      <dgm:prSet presAssocID="{4F299A0D-14D2-412A-9FAB-4448988CC0EC}" presName="tx1" presStyleLbl="revTx" presStyleIdx="13" presStyleCnt="18"/>
      <dgm:spPr/>
    </dgm:pt>
    <dgm:pt modelId="{5B1E803B-C202-4BC1-965B-64A08591242E}" type="pres">
      <dgm:prSet presAssocID="{4F299A0D-14D2-412A-9FAB-4448988CC0EC}" presName="vert1" presStyleCnt="0"/>
      <dgm:spPr/>
    </dgm:pt>
    <dgm:pt modelId="{7E3E6CF0-A7D5-4CE9-99B0-8CF1C50D23A0}" type="pres">
      <dgm:prSet presAssocID="{BF8BE7EF-4F70-440B-8AAF-5293466C16FF}" presName="thickLine" presStyleLbl="alignNode1" presStyleIdx="14" presStyleCnt="18"/>
      <dgm:spPr/>
    </dgm:pt>
    <dgm:pt modelId="{BDA62626-89EB-4BE5-996B-A14977B68819}" type="pres">
      <dgm:prSet presAssocID="{BF8BE7EF-4F70-440B-8AAF-5293466C16FF}" presName="horz1" presStyleCnt="0"/>
      <dgm:spPr/>
    </dgm:pt>
    <dgm:pt modelId="{6EF81C99-E465-4CB6-A853-0E40134FB728}" type="pres">
      <dgm:prSet presAssocID="{BF8BE7EF-4F70-440B-8AAF-5293466C16FF}" presName="tx1" presStyleLbl="revTx" presStyleIdx="14" presStyleCnt="18"/>
      <dgm:spPr/>
    </dgm:pt>
    <dgm:pt modelId="{2EE512F4-07DA-4886-8E82-E56E1CD9A117}" type="pres">
      <dgm:prSet presAssocID="{BF8BE7EF-4F70-440B-8AAF-5293466C16FF}" presName="vert1" presStyleCnt="0"/>
      <dgm:spPr/>
    </dgm:pt>
    <dgm:pt modelId="{7A552868-D45A-4CF3-A2CD-3D8062A8EFCB}" type="pres">
      <dgm:prSet presAssocID="{0C445C54-E610-4421-8DD9-BA8EC47BD7EA}" presName="thickLine" presStyleLbl="alignNode1" presStyleIdx="15" presStyleCnt="18"/>
      <dgm:spPr/>
    </dgm:pt>
    <dgm:pt modelId="{37D9508F-1D8E-4B91-AA61-46BA86EC3841}" type="pres">
      <dgm:prSet presAssocID="{0C445C54-E610-4421-8DD9-BA8EC47BD7EA}" presName="horz1" presStyleCnt="0"/>
      <dgm:spPr/>
    </dgm:pt>
    <dgm:pt modelId="{B9F9AEBC-4DE4-4C98-83B9-E69D693A68B7}" type="pres">
      <dgm:prSet presAssocID="{0C445C54-E610-4421-8DD9-BA8EC47BD7EA}" presName="tx1" presStyleLbl="revTx" presStyleIdx="15" presStyleCnt="18"/>
      <dgm:spPr/>
    </dgm:pt>
    <dgm:pt modelId="{361F359A-6C77-47A6-92D0-641FCC3C7223}" type="pres">
      <dgm:prSet presAssocID="{0C445C54-E610-4421-8DD9-BA8EC47BD7EA}" presName="vert1" presStyleCnt="0"/>
      <dgm:spPr/>
    </dgm:pt>
    <dgm:pt modelId="{D588D9E8-2B35-40D0-8848-B1D774A1F429}" type="pres">
      <dgm:prSet presAssocID="{5CB7EE5F-5B65-4B22-A366-5A09ED41A7E2}" presName="thickLine" presStyleLbl="alignNode1" presStyleIdx="16" presStyleCnt="18"/>
      <dgm:spPr/>
    </dgm:pt>
    <dgm:pt modelId="{5B6615DE-D584-44DD-95C2-FE940A3FA8D2}" type="pres">
      <dgm:prSet presAssocID="{5CB7EE5F-5B65-4B22-A366-5A09ED41A7E2}" presName="horz1" presStyleCnt="0"/>
      <dgm:spPr/>
    </dgm:pt>
    <dgm:pt modelId="{84E799DB-A8C3-4CFD-B582-ADD60E52193F}" type="pres">
      <dgm:prSet presAssocID="{5CB7EE5F-5B65-4B22-A366-5A09ED41A7E2}" presName="tx1" presStyleLbl="revTx" presStyleIdx="16" presStyleCnt="18"/>
      <dgm:spPr/>
    </dgm:pt>
    <dgm:pt modelId="{31EA63B5-CB0B-4C1E-8F8F-50D30F978AEB}" type="pres">
      <dgm:prSet presAssocID="{5CB7EE5F-5B65-4B22-A366-5A09ED41A7E2}" presName="vert1" presStyleCnt="0"/>
      <dgm:spPr/>
    </dgm:pt>
    <dgm:pt modelId="{77DE042B-8686-4077-9D1C-EB41F90D8F81}" type="pres">
      <dgm:prSet presAssocID="{52DED5FC-5A8E-45F8-99EC-B93DC3938A66}" presName="thickLine" presStyleLbl="alignNode1" presStyleIdx="17" presStyleCnt="18"/>
      <dgm:spPr/>
    </dgm:pt>
    <dgm:pt modelId="{06F81578-C216-4ED4-9C1D-73D977BE8637}" type="pres">
      <dgm:prSet presAssocID="{52DED5FC-5A8E-45F8-99EC-B93DC3938A66}" presName="horz1" presStyleCnt="0"/>
      <dgm:spPr/>
    </dgm:pt>
    <dgm:pt modelId="{DA1CB9E4-D130-46F6-B7D2-6B4B9A85C340}" type="pres">
      <dgm:prSet presAssocID="{52DED5FC-5A8E-45F8-99EC-B93DC3938A66}" presName="tx1" presStyleLbl="revTx" presStyleIdx="17" presStyleCnt="18"/>
      <dgm:spPr/>
    </dgm:pt>
    <dgm:pt modelId="{0DD51F02-034B-4BD0-8BA4-57F2D84892D1}" type="pres">
      <dgm:prSet presAssocID="{52DED5FC-5A8E-45F8-99EC-B93DC3938A66}" presName="vert1" presStyleCnt="0"/>
      <dgm:spPr/>
    </dgm:pt>
  </dgm:ptLst>
  <dgm:cxnLst>
    <dgm:cxn modelId="{18D9FD00-E524-446E-86F3-A41D307CE089}" type="presOf" srcId="{4F299A0D-14D2-412A-9FAB-4448988CC0EC}" destId="{5379DF1D-3087-40CD-A5AA-0B926B4EC5E1}" srcOrd="0" destOrd="0" presId="urn:microsoft.com/office/officeart/2008/layout/LinedList"/>
    <dgm:cxn modelId="{FA29051E-48F7-4E43-AD48-CE762F24926D}" type="presOf" srcId="{0C445C54-E610-4421-8DD9-BA8EC47BD7EA}" destId="{B9F9AEBC-4DE4-4C98-83B9-E69D693A68B7}" srcOrd="0" destOrd="0" presId="urn:microsoft.com/office/officeart/2008/layout/LinedList"/>
    <dgm:cxn modelId="{BED6E623-631E-4F85-A45D-B74C744BFAC7}" srcId="{B560E74B-EE77-42B2-AE21-C7FB41A94661}" destId="{0C445C54-E610-4421-8DD9-BA8EC47BD7EA}" srcOrd="15" destOrd="0" parTransId="{36FF0EEF-835B-44C6-A702-2C447AEFE36E}" sibTransId="{14E6C126-7540-403C-9BB4-A30024FBB9E2}"/>
    <dgm:cxn modelId="{CBD9532C-E260-4A90-BF03-76273B9F7914}" type="presOf" srcId="{8D93DB4C-FF5E-4614-9092-0A951216B187}" destId="{C2A350BA-987F-44B5-9311-8F6DF067F17F}" srcOrd="0" destOrd="0" presId="urn:microsoft.com/office/officeart/2008/layout/LinedList"/>
    <dgm:cxn modelId="{7C636D36-2615-4EF2-9D69-90C6C594C113}" type="presOf" srcId="{C0D041A5-86D1-40B0-95E5-E209221D3BE6}" destId="{F1FC35A2-61D4-49C6-A95A-1DCE83E83F1E}" srcOrd="0" destOrd="0" presId="urn:microsoft.com/office/officeart/2008/layout/LinedList"/>
    <dgm:cxn modelId="{E8F2973C-8C5C-4510-9F85-4AE63F33D29F}" srcId="{B560E74B-EE77-42B2-AE21-C7FB41A94661}" destId="{9CF1EEBC-C65E-443D-9694-784608C114D0}" srcOrd="10" destOrd="0" parTransId="{A03B289E-BFA0-4879-B2C7-01CDC25D3FB6}" sibTransId="{F1AA6B4F-77A6-4739-AA37-52F5B02E923E}"/>
    <dgm:cxn modelId="{E8D46F40-EF63-4672-BF77-8A2F20445627}" srcId="{B560E74B-EE77-42B2-AE21-C7FB41A94661}" destId="{796CF23A-BCFD-45C8-A10D-0EDE68D7491F}" srcOrd="1" destOrd="0" parTransId="{956B8328-EF6B-41BA-B793-736E18C15C6A}" sibTransId="{4D27EBC1-9695-4700-8492-50939B052771}"/>
    <dgm:cxn modelId="{C96F7B43-A016-4C35-940D-45A405B7E971}" srcId="{B560E74B-EE77-42B2-AE21-C7FB41A94661}" destId="{4F299A0D-14D2-412A-9FAB-4448988CC0EC}" srcOrd="13" destOrd="0" parTransId="{6B0E118E-009D-466B-9620-1D4964C61F3B}" sibTransId="{90C3A804-0F4B-46DC-9041-720AA40819CF}"/>
    <dgm:cxn modelId="{407FDE46-732E-4E18-A472-8870BB5E065C}" type="presOf" srcId="{4E79CA60-CD05-4585-AF88-EDFFB6C07519}" destId="{57F058BE-36D8-4A29-A2EC-8EE36004F32E}" srcOrd="0" destOrd="0" presId="urn:microsoft.com/office/officeart/2008/layout/LinedList"/>
    <dgm:cxn modelId="{8059F766-A4AD-4055-A255-1406B5B026C5}" type="presOf" srcId="{1E827D0A-0D77-4AA2-B80E-973902EFF013}" destId="{E2C14468-157B-4EFE-9738-DF620C544099}" srcOrd="0" destOrd="0" presId="urn:microsoft.com/office/officeart/2008/layout/LinedList"/>
    <dgm:cxn modelId="{140B136A-845B-41DC-832C-1F36B72471E0}" type="presOf" srcId="{5CB7EE5F-5B65-4B22-A366-5A09ED41A7E2}" destId="{84E799DB-A8C3-4CFD-B582-ADD60E52193F}" srcOrd="0" destOrd="0" presId="urn:microsoft.com/office/officeart/2008/layout/LinedList"/>
    <dgm:cxn modelId="{797E826F-05F2-497E-B389-7440B625C52C}" type="presOf" srcId="{B560E74B-EE77-42B2-AE21-C7FB41A94661}" destId="{8346B930-7C36-4C29-A3D8-A3F257C4D9CF}" srcOrd="0" destOrd="0" presId="urn:microsoft.com/office/officeart/2008/layout/LinedList"/>
    <dgm:cxn modelId="{F4616851-2CE2-4489-A7A7-149777601972}" srcId="{B560E74B-EE77-42B2-AE21-C7FB41A94661}" destId="{C626CE72-E8E8-4266-B9DC-56277A96689D}" srcOrd="5" destOrd="0" parTransId="{34028380-356F-46BF-81EA-D53617838419}" sibTransId="{DADB2C88-3ED0-4564-B12E-539468869219}"/>
    <dgm:cxn modelId="{D5AF1373-9C03-4F8D-97A4-FB118D25BB9E}" type="presOf" srcId="{028B357C-E786-4B52-816B-B11FF8D295CF}" destId="{E7CB03EA-6DA4-4F86-A9A4-843923A50989}" srcOrd="0" destOrd="0" presId="urn:microsoft.com/office/officeart/2008/layout/LinedList"/>
    <dgm:cxn modelId="{A1A0B276-373F-44CD-AC36-25C0F113C4A1}" type="presOf" srcId="{0CCA81C3-4315-4724-932D-1FB4C3A94DA7}" destId="{AEEE033C-0633-499A-A90B-7C6BD84281B2}" srcOrd="0" destOrd="0" presId="urn:microsoft.com/office/officeart/2008/layout/LinedList"/>
    <dgm:cxn modelId="{7DE97679-387B-402C-BE23-7BEE77BF73D0}" srcId="{B560E74B-EE77-42B2-AE21-C7FB41A94661}" destId="{F71ADD44-0853-4409-9536-5AA8F942030C}" srcOrd="2" destOrd="0" parTransId="{E8791C70-97F6-43F8-AB52-8443A1DA6DE9}" sibTransId="{869BEE57-7B88-46CA-B3DF-9E08EA456549}"/>
    <dgm:cxn modelId="{D56F527B-3245-42E4-9D02-0FAD7ED16311}" type="presOf" srcId="{63496E1D-3DD3-41CB-B74C-9EF0E9393BD3}" destId="{AEE0889D-9EB1-4498-8D73-D40A722D19B1}" srcOrd="0" destOrd="0" presId="urn:microsoft.com/office/officeart/2008/layout/LinedList"/>
    <dgm:cxn modelId="{E436A27D-2507-4DED-96E1-21B8BEFCD3A3}" srcId="{B560E74B-EE77-42B2-AE21-C7FB41A94661}" destId="{8D93DB4C-FF5E-4614-9092-0A951216B187}" srcOrd="11" destOrd="0" parTransId="{7BCFDF97-7898-471F-A6CE-CDC8782D93DA}" sibTransId="{F9811E43-70F5-4B4B-8858-530346B8AF1E}"/>
    <dgm:cxn modelId="{3ECE1D7E-BA15-4104-B891-A193D4D7ED0E}" type="presOf" srcId="{C01F8547-EC04-4CC4-BFE6-74D496815506}" destId="{544CB42B-21C3-4F38-8CCC-6B6345A284AD}" srcOrd="0" destOrd="0" presId="urn:microsoft.com/office/officeart/2008/layout/LinedList"/>
    <dgm:cxn modelId="{F5911981-8491-40CC-B133-750FACCFB700}" srcId="{B560E74B-EE77-42B2-AE21-C7FB41A94661}" destId="{248F4B26-F494-41A7-978F-1E60FEA2DED3}" srcOrd="8" destOrd="0" parTransId="{E23738C2-AF9C-4C95-A620-5488537DA4A2}" sibTransId="{E7073F78-A3E7-4846-8C12-3618B0CB570F}"/>
    <dgm:cxn modelId="{ACAAA489-C0EC-4DE8-B724-A29427BE53A8}" type="presOf" srcId="{BF8BE7EF-4F70-440B-8AAF-5293466C16FF}" destId="{6EF81C99-E465-4CB6-A853-0E40134FB728}" srcOrd="0" destOrd="0" presId="urn:microsoft.com/office/officeart/2008/layout/LinedList"/>
    <dgm:cxn modelId="{EA2F898D-3A9B-4686-A24C-BE5EA565450F}" srcId="{B560E74B-EE77-42B2-AE21-C7FB41A94661}" destId="{BF8BE7EF-4F70-440B-8AAF-5293466C16FF}" srcOrd="14" destOrd="0" parTransId="{76FFDBF5-86C9-465D-BE64-1D9E74E03C4D}" sibTransId="{13FA3D49-2D98-42ED-917B-A78BC35D10D3}"/>
    <dgm:cxn modelId="{C5CC6194-A221-44BE-A4F3-0CC835BE13BF}" srcId="{B560E74B-EE77-42B2-AE21-C7FB41A94661}" destId="{028B357C-E786-4B52-816B-B11FF8D295CF}" srcOrd="7" destOrd="0" parTransId="{AEEE8DBF-847C-4EEB-992D-FA963AC459C2}" sibTransId="{270B59D1-9BCD-496E-80C2-E7F3409A9D22}"/>
    <dgm:cxn modelId="{EB35BEA4-2168-40E8-B360-3D582BAD775A}" type="presOf" srcId="{C626CE72-E8E8-4266-B9DC-56277A96689D}" destId="{A414104C-BC18-4F6C-9F09-EFD3BDA9C66E}" srcOrd="0" destOrd="0" presId="urn:microsoft.com/office/officeart/2008/layout/LinedList"/>
    <dgm:cxn modelId="{0ABEFAAE-ECC6-426C-9C66-B92AC2F6CC01}" srcId="{B560E74B-EE77-42B2-AE21-C7FB41A94661}" destId="{5CB7EE5F-5B65-4B22-A366-5A09ED41A7E2}" srcOrd="16" destOrd="0" parTransId="{E2644343-954C-495D-A1AE-C8DAA5F42C84}" sibTransId="{71A5CB7D-73BC-420B-A4AB-D925197CAF1D}"/>
    <dgm:cxn modelId="{90C4F9AF-0E2A-4AF1-8A22-C74DE3622183}" type="presOf" srcId="{F71ADD44-0853-4409-9536-5AA8F942030C}" destId="{05396D64-37B3-441D-AE54-00F57C8A4F00}" srcOrd="0" destOrd="0" presId="urn:microsoft.com/office/officeart/2008/layout/LinedList"/>
    <dgm:cxn modelId="{FEAAEAB1-1638-416E-A87E-1FBF7ABE05BC}" srcId="{B560E74B-EE77-42B2-AE21-C7FB41A94661}" destId="{C01F8547-EC04-4CC4-BFE6-74D496815506}" srcOrd="3" destOrd="0" parTransId="{EF603149-49A3-4E1E-BFEF-ED6CD5C65DDC}" sibTransId="{8D016472-9427-4C57-BF98-B591795DB7E1}"/>
    <dgm:cxn modelId="{B99554B2-7E66-43B3-9C8A-76BC0B5A13AD}" srcId="{B560E74B-EE77-42B2-AE21-C7FB41A94661}" destId="{4E79CA60-CD05-4585-AF88-EDFFB6C07519}" srcOrd="6" destOrd="0" parTransId="{D1B08E3B-D9A5-46AF-8872-791C5E1AD3BE}" sibTransId="{4C776001-8D9D-4F13-B986-1CCBB28DABD7}"/>
    <dgm:cxn modelId="{7C2A85B5-27B6-489F-AE57-CAE69789CE0E}" srcId="{B560E74B-EE77-42B2-AE21-C7FB41A94661}" destId="{52DED5FC-5A8E-45F8-99EC-B93DC3938A66}" srcOrd="17" destOrd="0" parTransId="{7437C83D-3A45-4908-9CDF-F04EDFF2A5B3}" sibTransId="{F67CD027-0C03-4E18-A0F8-A3EB8DEBFC9C}"/>
    <dgm:cxn modelId="{587BC2BA-DFEF-486A-B8BA-9CA91E7B028E}" type="presOf" srcId="{248F4B26-F494-41A7-978F-1E60FEA2DED3}" destId="{E5135D6D-F2E1-4B26-A2A7-9970A7EE68F5}" srcOrd="0" destOrd="0" presId="urn:microsoft.com/office/officeart/2008/layout/LinedList"/>
    <dgm:cxn modelId="{E02617C5-CDEA-42E3-8C7D-26B89AC83834}" type="presOf" srcId="{52DED5FC-5A8E-45F8-99EC-B93DC3938A66}" destId="{DA1CB9E4-D130-46F6-B7D2-6B4B9A85C340}" srcOrd="0" destOrd="0" presId="urn:microsoft.com/office/officeart/2008/layout/LinedList"/>
    <dgm:cxn modelId="{49CF3FC9-79B0-4D83-8C8D-0EC0D97871BD}" type="presOf" srcId="{796CF23A-BCFD-45C8-A10D-0EDE68D7491F}" destId="{C8C7742E-F3BE-4373-BE8A-8B69CA3CCAC9}" srcOrd="0" destOrd="0" presId="urn:microsoft.com/office/officeart/2008/layout/LinedList"/>
    <dgm:cxn modelId="{228CC7CD-E49F-4DEE-8EF6-CE163CA3A9CD}" srcId="{B560E74B-EE77-42B2-AE21-C7FB41A94661}" destId="{C0D041A5-86D1-40B0-95E5-E209221D3BE6}" srcOrd="0" destOrd="0" parTransId="{E26D47CF-7716-4B38-8695-838A8B0AE274}" sibTransId="{F12C79C1-7EAD-4C8F-96FA-BB165DCF7C93}"/>
    <dgm:cxn modelId="{931438D4-623E-4293-A50C-6B7E815C5420}" type="presOf" srcId="{9CF1EEBC-C65E-443D-9694-784608C114D0}" destId="{AD577A5C-674C-4FF8-AF65-25AD50996420}" srcOrd="0" destOrd="0" presId="urn:microsoft.com/office/officeart/2008/layout/LinedList"/>
    <dgm:cxn modelId="{E41046DE-A529-4044-89AD-1CEA2D7D8176}" srcId="{B560E74B-EE77-42B2-AE21-C7FB41A94661}" destId="{63496E1D-3DD3-41CB-B74C-9EF0E9393BD3}" srcOrd="9" destOrd="0" parTransId="{3A90E33C-1C7C-4419-A6ED-7D586C156E4B}" sibTransId="{AD7B45FD-4E1F-445C-851F-D536EFDB70B4}"/>
    <dgm:cxn modelId="{14A44BEC-12CF-445D-8137-8D2AC876A9F9}" srcId="{B560E74B-EE77-42B2-AE21-C7FB41A94661}" destId="{0CCA81C3-4315-4724-932D-1FB4C3A94DA7}" srcOrd="12" destOrd="0" parTransId="{ECFF0941-592C-4B70-939E-07B9ED437AF7}" sibTransId="{3A2268BB-468E-4733-86FD-23000823407F}"/>
    <dgm:cxn modelId="{B17E3FFD-D917-4440-B274-6F64BED50B11}" srcId="{B560E74B-EE77-42B2-AE21-C7FB41A94661}" destId="{1E827D0A-0D77-4AA2-B80E-973902EFF013}" srcOrd="4" destOrd="0" parTransId="{27A52D3D-7965-4529-B82C-2D68B4C51EDE}" sibTransId="{69820A93-B46D-4FA3-ACA4-C8DA9694914A}"/>
    <dgm:cxn modelId="{2DA4DAF0-2B6B-409D-ACDA-533183D440E5}" type="presParOf" srcId="{8346B930-7C36-4C29-A3D8-A3F257C4D9CF}" destId="{A2CAB47C-6AB5-4FA3-8842-E67B5A50CEAE}" srcOrd="0" destOrd="0" presId="urn:microsoft.com/office/officeart/2008/layout/LinedList"/>
    <dgm:cxn modelId="{74FB1856-FE49-4AC2-AE22-D8E01AB6D521}" type="presParOf" srcId="{8346B930-7C36-4C29-A3D8-A3F257C4D9CF}" destId="{CB1E3ACA-C1E8-4EDC-B9FB-65020E605B22}" srcOrd="1" destOrd="0" presId="urn:microsoft.com/office/officeart/2008/layout/LinedList"/>
    <dgm:cxn modelId="{B707B590-8B3C-4F43-B5EC-800558795AE3}" type="presParOf" srcId="{CB1E3ACA-C1E8-4EDC-B9FB-65020E605B22}" destId="{F1FC35A2-61D4-49C6-A95A-1DCE83E83F1E}" srcOrd="0" destOrd="0" presId="urn:microsoft.com/office/officeart/2008/layout/LinedList"/>
    <dgm:cxn modelId="{908F1B3D-176A-415E-AD4D-5C819D5503B8}" type="presParOf" srcId="{CB1E3ACA-C1E8-4EDC-B9FB-65020E605B22}" destId="{2EE422FE-BB91-49F3-82E0-995AE8732F0B}" srcOrd="1" destOrd="0" presId="urn:microsoft.com/office/officeart/2008/layout/LinedList"/>
    <dgm:cxn modelId="{337D9BBD-1695-4D88-AC1C-40CDEEBFDC6B}" type="presParOf" srcId="{8346B930-7C36-4C29-A3D8-A3F257C4D9CF}" destId="{A8CC116F-8566-409B-B884-1E79B52B6421}" srcOrd="2" destOrd="0" presId="urn:microsoft.com/office/officeart/2008/layout/LinedList"/>
    <dgm:cxn modelId="{3D885865-DBAC-4AB3-85D0-FAEB096B1F34}" type="presParOf" srcId="{8346B930-7C36-4C29-A3D8-A3F257C4D9CF}" destId="{FFE88122-BD71-4A4D-A7F2-3208BFD3307A}" srcOrd="3" destOrd="0" presId="urn:microsoft.com/office/officeart/2008/layout/LinedList"/>
    <dgm:cxn modelId="{25748DD8-DD7A-4591-A47F-D20D6F21514F}" type="presParOf" srcId="{FFE88122-BD71-4A4D-A7F2-3208BFD3307A}" destId="{C8C7742E-F3BE-4373-BE8A-8B69CA3CCAC9}" srcOrd="0" destOrd="0" presId="urn:microsoft.com/office/officeart/2008/layout/LinedList"/>
    <dgm:cxn modelId="{E26EDFB3-28CC-4B29-8C2F-F4E1E5893BE3}" type="presParOf" srcId="{FFE88122-BD71-4A4D-A7F2-3208BFD3307A}" destId="{77FBBABC-03C8-4451-9139-502718A4BCD2}" srcOrd="1" destOrd="0" presId="urn:microsoft.com/office/officeart/2008/layout/LinedList"/>
    <dgm:cxn modelId="{021D0F39-11B7-4913-B170-9A5A8A128C33}" type="presParOf" srcId="{8346B930-7C36-4C29-A3D8-A3F257C4D9CF}" destId="{CDC5BFF0-8AD8-4F4C-8FFE-D5E26753E49B}" srcOrd="4" destOrd="0" presId="urn:microsoft.com/office/officeart/2008/layout/LinedList"/>
    <dgm:cxn modelId="{066C8C60-5DFE-4052-9926-8244841F7924}" type="presParOf" srcId="{8346B930-7C36-4C29-A3D8-A3F257C4D9CF}" destId="{337BD13A-07A0-421F-B58F-1E73CBA5D214}" srcOrd="5" destOrd="0" presId="urn:microsoft.com/office/officeart/2008/layout/LinedList"/>
    <dgm:cxn modelId="{EB9B1EF2-95D3-4CEE-8A3F-ED332D5119E7}" type="presParOf" srcId="{337BD13A-07A0-421F-B58F-1E73CBA5D214}" destId="{05396D64-37B3-441D-AE54-00F57C8A4F00}" srcOrd="0" destOrd="0" presId="urn:microsoft.com/office/officeart/2008/layout/LinedList"/>
    <dgm:cxn modelId="{C44F00F7-392E-4833-B10D-9B7073331DAF}" type="presParOf" srcId="{337BD13A-07A0-421F-B58F-1E73CBA5D214}" destId="{E609AC67-B5BE-48D7-A7B6-2D4685A2632D}" srcOrd="1" destOrd="0" presId="urn:microsoft.com/office/officeart/2008/layout/LinedList"/>
    <dgm:cxn modelId="{3C551BB9-43F3-45C8-A88D-D93302F809B1}" type="presParOf" srcId="{8346B930-7C36-4C29-A3D8-A3F257C4D9CF}" destId="{29FD4CF2-AA99-40D0-BCA5-86E1021A9ABE}" srcOrd="6" destOrd="0" presId="urn:microsoft.com/office/officeart/2008/layout/LinedList"/>
    <dgm:cxn modelId="{28BD69B4-AE7D-4815-A838-3262168C472C}" type="presParOf" srcId="{8346B930-7C36-4C29-A3D8-A3F257C4D9CF}" destId="{673C3846-DE1B-454C-B251-1C5A4731479C}" srcOrd="7" destOrd="0" presId="urn:microsoft.com/office/officeart/2008/layout/LinedList"/>
    <dgm:cxn modelId="{D4133842-3108-4D77-BB7F-78021926E611}" type="presParOf" srcId="{673C3846-DE1B-454C-B251-1C5A4731479C}" destId="{544CB42B-21C3-4F38-8CCC-6B6345A284AD}" srcOrd="0" destOrd="0" presId="urn:microsoft.com/office/officeart/2008/layout/LinedList"/>
    <dgm:cxn modelId="{F96DCAA8-78D6-4D02-B843-FC8380F2F11D}" type="presParOf" srcId="{673C3846-DE1B-454C-B251-1C5A4731479C}" destId="{4323E445-D6D6-4620-BEE4-F6F9C426B4F5}" srcOrd="1" destOrd="0" presId="urn:microsoft.com/office/officeart/2008/layout/LinedList"/>
    <dgm:cxn modelId="{179D1F03-7619-4695-891C-2FAEBC3B7CE4}" type="presParOf" srcId="{8346B930-7C36-4C29-A3D8-A3F257C4D9CF}" destId="{5ACE656E-C92C-4105-A025-DD9C3A3E526B}" srcOrd="8" destOrd="0" presId="urn:microsoft.com/office/officeart/2008/layout/LinedList"/>
    <dgm:cxn modelId="{7F923F7F-6D28-4567-9DB1-4A189A65870B}" type="presParOf" srcId="{8346B930-7C36-4C29-A3D8-A3F257C4D9CF}" destId="{D6CABEBC-40CE-4DE2-B967-B6F845F66FC5}" srcOrd="9" destOrd="0" presId="urn:microsoft.com/office/officeart/2008/layout/LinedList"/>
    <dgm:cxn modelId="{DC03758A-67CD-4B78-B6CC-64461F5A58D4}" type="presParOf" srcId="{D6CABEBC-40CE-4DE2-B967-B6F845F66FC5}" destId="{E2C14468-157B-4EFE-9738-DF620C544099}" srcOrd="0" destOrd="0" presId="urn:microsoft.com/office/officeart/2008/layout/LinedList"/>
    <dgm:cxn modelId="{3CB33249-A350-4CB8-B7E9-A6FE67451952}" type="presParOf" srcId="{D6CABEBC-40CE-4DE2-B967-B6F845F66FC5}" destId="{37BBC84B-B578-4C0C-BBFD-29E3656F35A8}" srcOrd="1" destOrd="0" presId="urn:microsoft.com/office/officeart/2008/layout/LinedList"/>
    <dgm:cxn modelId="{7369500D-8C04-4E20-89B7-551F4D477FBA}" type="presParOf" srcId="{8346B930-7C36-4C29-A3D8-A3F257C4D9CF}" destId="{3C31A76A-3E23-4E74-9EFD-9AC85942D9C7}" srcOrd="10" destOrd="0" presId="urn:microsoft.com/office/officeart/2008/layout/LinedList"/>
    <dgm:cxn modelId="{47F0B7D0-ECF8-440A-BDF3-6F32FBE07B6A}" type="presParOf" srcId="{8346B930-7C36-4C29-A3D8-A3F257C4D9CF}" destId="{CC43995F-EE9F-4A9B-8202-147A20C2F448}" srcOrd="11" destOrd="0" presId="urn:microsoft.com/office/officeart/2008/layout/LinedList"/>
    <dgm:cxn modelId="{C9AA62A3-0317-4F12-B000-03F4E4E6B06C}" type="presParOf" srcId="{CC43995F-EE9F-4A9B-8202-147A20C2F448}" destId="{A414104C-BC18-4F6C-9F09-EFD3BDA9C66E}" srcOrd="0" destOrd="0" presId="urn:microsoft.com/office/officeart/2008/layout/LinedList"/>
    <dgm:cxn modelId="{9F747121-A41C-4224-9477-DD2E93787594}" type="presParOf" srcId="{CC43995F-EE9F-4A9B-8202-147A20C2F448}" destId="{139C5130-6671-4907-9783-C247A5E8782A}" srcOrd="1" destOrd="0" presId="urn:microsoft.com/office/officeart/2008/layout/LinedList"/>
    <dgm:cxn modelId="{FA8C43FC-C1FA-450F-82FB-9262031BAE1E}" type="presParOf" srcId="{8346B930-7C36-4C29-A3D8-A3F257C4D9CF}" destId="{1120538E-6561-42CA-A45D-FD0269960C8F}" srcOrd="12" destOrd="0" presId="urn:microsoft.com/office/officeart/2008/layout/LinedList"/>
    <dgm:cxn modelId="{E2AE29F7-E4E2-45F1-8797-DF66142ACB73}" type="presParOf" srcId="{8346B930-7C36-4C29-A3D8-A3F257C4D9CF}" destId="{EBC286A4-88C2-4EC3-990B-6C9533507302}" srcOrd="13" destOrd="0" presId="urn:microsoft.com/office/officeart/2008/layout/LinedList"/>
    <dgm:cxn modelId="{383F554C-11D8-4B71-AED6-41E26D0E8F2E}" type="presParOf" srcId="{EBC286A4-88C2-4EC3-990B-6C9533507302}" destId="{57F058BE-36D8-4A29-A2EC-8EE36004F32E}" srcOrd="0" destOrd="0" presId="urn:microsoft.com/office/officeart/2008/layout/LinedList"/>
    <dgm:cxn modelId="{AD2353CC-B176-47E0-AC96-D43A58531279}" type="presParOf" srcId="{EBC286A4-88C2-4EC3-990B-6C9533507302}" destId="{7D5DC882-30D7-4E06-B235-422BB09D7829}" srcOrd="1" destOrd="0" presId="urn:microsoft.com/office/officeart/2008/layout/LinedList"/>
    <dgm:cxn modelId="{EC74F4AD-EAF1-4634-85D0-835D327EB5A0}" type="presParOf" srcId="{8346B930-7C36-4C29-A3D8-A3F257C4D9CF}" destId="{2E1F6954-50BC-4142-B08B-BD0979757579}" srcOrd="14" destOrd="0" presId="urn:microsoft.com/office/officeart/2008/layout/LinedList"/>
    <dgm:cxn modelId="{AAB04F29-2217-4A1C-8CB1-2C4B19F60570}" type="presParOf" srcId="{8346B930-7C36-4C29-A3D8-A3F257C4D9CF}" destId="{DF462863-4875-489E-8C6F-B6C775FBA634}" srcOrd="15" destOrd="0" presId="urn:microsoft.com/office/officeart/2008/layout/LinedList"/>
    <dgm:cxn modelId="{FB2F964A-0831-41FF-AC2A-C8578C0C8A31}" type="presParOf" srcId="{DF462863-4875-489E-8C6F-B6C775FBA634}" destId="{E7CB03EA-6DA4-4F86-A9A4-843923A50989}" srcOrd="0" destOrd="0" presId="urn:microsoft.com/office/officeart/2008/layout/LinedList"/>
    <dgm:cxn modelId="{7E70DD7A-9796-42F6-898E-74E83347AF85}" type="presParOf" srcId="{DF462863-4875-489E-8C6F-B6C775FBA634}" destId="{BBE8D5E0-8577-4696-97F2-10E7DDE86D2C}" srcOrd="1" destOrd="0" presId="urn:microsoft.com/office/officeart/2008/layout/LinedList"/>
    <dgm:cxn modelId="{ED3525A3-340E-476C-8A86-3F115A21A109}" type="presParOf" srcId="{8346B930-7C36-4C29-A3D8-A3F257C4D9CF}" destId="{C1D7B713-949B-45B9-8151-F85EA8A15B4A}" srcOrd="16" destOrd="0" presId="urn:microsoft.com/office/officeart/2008/layout/LinedList"/>
    <dgm:cxn modelId="{BE7778A7-BE40-46F8-BCC7-ECFF81A56578}" type="presParOf" srcId="{8346B930-7C36-4C29-A3D8-A3F257C4D9CF}" destId="{831DADE5-AD82-4285-92ED-5A8AD81B3A67}" srcOrd="17" destOrd="0" presId="urn:microsoft.com/office/officeart/2008/layout/LinedList"/>
    <dgm:cxn modelId="{56099610-08E3-4D63-BAB9-A9BC5A168727}" type="presParOf" srcId="{831DADE5-AD82-4285-92ED-5A8AD81B3A67}" destId="{E5135D6D-F2E1-4B26-A2A7-9970A7EE68F5}" srcOrd="0" destOrd="0" presId="urn:microsoft.com/office/officeart/2008/layout/LinedList"/>
    <dgm:cxn modelId="{C8AE2A58-47FE-44B5-8AE9-E11689EC2CA3}" type="presParOf" srcId="{831DADE5-AD82-4285-92ED-5A8AD81B3A67}" destId="{5330B95F-8493-4F86-B143-228C369D39BE}" srcOrd="1" destOrd="0" presId="urn:microsoft.com/office/officeart/2008/layout/LinedList"/>
    <dgm:cxn modelId="{AD24E37F-3BE0-4A5B-AD46-0CAD302F9DFD}" type="presParOf" srcId="{8346B930-7C36-4C29-A3D8-A3F257C4D9CF}" destId="{A736139D-3F05-46D3-B9D5-FC293925B306}" srcOrd="18" destOrd="0" presId="urn:microsoft.com/office/officeart/2008/layout/LinedList"/>
    <dgm:cxn modelId="{3551F87D-BFB0-42D4-BADC-6849C5B61CEF}" type="presParOf" srcId="{8346B930-7C36-4C29-A3D8-A3F257C4D9CF}" destId="{E7D21D1D-0245-4D72-8518-A8D5CE085277}" srcOrd="19" destOrd="0" presId="urn:microsoft.com/office/officeart/2008/layout/LinedList"/>
    <dgm:cxn modelId="{042ACAA0-7031-43D1-B557-573041440140}" type="presParOf" srcId="{E7D21D1D-0245-4D72-8518-A8D5CE085277}" destId="{AEE0889D-9EB1-4498-8D73-D40A722D19B1}" srcOrd="0" destOrd="0" presId="urn:microsoft.com/office/officeart/2008/layout/LinedList"/>
    <dgm:cxn modelId="{6B357403-BAB2-4698-B776-EBFD5FE602D6}" type="presParOf" srcId="{E7D21D1D-0245-4D72-8518-A8D5CE085277}" destId="{A9FB976A-6242-4676-A184-28CE6B57FCA5}" srcOrd="1" destOrd="0" presId="urn:microsoft.com/office/officeart/2008/layout/LinedList"/>
    <dgm:cxn modelId="{54FD093D-5F1E-4AFE-BD3D-69187A8DA6C3}" type="presParOf" srcId="{8346B930-7C36-4C29-A3D8-A3F257C4D9CF}" destId="{361D1A86-AE81-482B-B92E-4FAC55D68BC7}" srcOrd="20" destOrd="0" presId="urn:microsoft.com/office/officeart/2008/layout/LinedList"/>
    <dgm:cxn modelId="{DECC2145-B67A-4F51-B0E1-2E4A80FBAFDE}" type="presParOf" srcId="{8346B930-7C36-4C29-A3D8-A3F257C4D9CF}" destId="{CD6D769F-63AD-4FCA-9087-00535EFA4FD1}" srcOrd="21" destOrd="0" presId="urn:microsoft.com/office/officeart/2008/layout/LinedList"/>
    <dgm:cxn modelId="{A82E62EE-FF10-4B2C-97E3-EDA1AD2215FC}" type="presParOf" srcId="{CD6D769F-63AD-4FCA-9087-00535EFA4FD1}" destId="{AD577A5C-674C-4FF8-AF65-25AD50996420}" srcOrd="0" destOrd="0" presId="urn:microsoft.com/office/officeart/2008/layout/LinedList"/>
    <dgm:cxn modelId="{A91BC92B-C165-44CC-8C2C-7CF2C846DFE4}" type="presParOf" srcId="{CD6D769F-63AD-4FCA-9087-00535EFA4FD1}" destId="{AA624551-F826-44F2-A31E-C88A895E44ED}" srcOrd="1" destOrd="0" presId="urn:microsoft.com/office/officeart/2008/layout/LinedList"/>
    <dgm:cxn modelId="{622520F2-1328-4219-8402-0294B95EE50A}" type="presParOf" srcId="{8346B930-7C36-4C29-A3D8-A3F257C4D9CF}" destId="{14A87BA5-0482-4BBD-8ED6-78059A5147EE}" srcOrd="22" destOrd="0" presId="urn:microsoft.com/office/officeart/2008/layout/LinedList"/>
    <dgm:cxn modelId="{D7133F24-87E5-484F-82B5-840BEC590B36}" type="presParOf" srcId="{8346B930-7C36-4C29-A3D8-A3F257C4D9CF}" destId="{7D9BFE6C-E39A-4F99-A3EB-D80465A268A5}" srcOrd="23" destOrd="0" presId="urn:microsoft.com/office/officeart/2008/layout/LinedList"/>
    <dgm:cxn modelId="{4EA756EB-4734-46DE-B341-5972D45BE7D4}" type="presParOf" srcId="{7D9BFE6C-E39A-4F99-A3EB-D80465A268A5}" destId="{C2A350BA-987F-44B5-9311-8F6DF067F17F}" srcOrd="0" destOrd="0" presId="urn:microsoft.com/office/officeart/2008/layout/LinedList"/>
    <dgm:cxn modelId="{118621A0-5421-4CC1-82CE-BC9D6D6E69BC}" type="presParOf" srcId="{7D9BFE6C-E39A-4F99-A3EB-D80465A268A5}" destId="{900459EB-0AE6-4F09-9ADC-4C45D2B9201C}" srcOrd="1" destOrd="0" presId="urn:microsoft.com/office/officeart/2008/layout/LinedList"/>
    <dgm:cxn modelId="{47BDEB3B-246B-4C7F-B87D-5032CC057C72}" type="presParOf" srcId="{8346B930-7C36-4C29-A3D8-A3F257C4D9CF}" destId="{D9C006B1-9A40-4DE9-B2A5-B36BF9FC4308}" srcOrd="24" destOrd="0" presId="urn:microsoft.com/office/officeart/2008/layout/LinedList"/>
    <dgm:cxn modelId="{9763177F-4F8C-432F-896C-284E8193E695}" type="presParOf" srcId="{8346B930-7C36-4C29-A3D8-A3F257C4D9CF}" destId="{E5428315-5C7F-474F-B54D-287F07F429E0}" srcOrd="25" destOrd="0" presId="urn:microsoft.com/office/officeart/2008/layout/LinedList"/>
    <dgm:cxn modelId="{002989BA-523B-49C5-974F-521DF0CBD4DA}" type="presParOf" srcId="{E5428315-5C7F-474F-B54D-287F07F429E0}" destId="{AEEE033C-0633-499A-A90B-7C6BD84281B2}" srcOrd="0" destOrd="0" presId="urn:microsoft.com/office/officeart/2008/layout/LinedList"/>
    <dgm:cxn modelId="{B58092DB-FC05-48B5-9A0F-5B2B72300B44}" type="presParOf" srcId="{E5428315-5C7F-474F-B54D-287F07F429E0}" destId="{8B417917-FEF1-4FAB-98E0-0D3F985D8199}" srcOrd="1" destOrd="0" presId="urn:microsoft.com/office/officeart/2008/layout/LinedList"/>
    <dgm:cxn modelId="{82AF6E60-6823-4C99-8DBC-79F89C9635A7}" type="presParOf" srcId="{8346B930-7C36-4C29-A3D8-A3F257C4D9CF}" destId="{6852894F-E30B-478F-B8CD-74330E0803CB}" srcOrd="26" destOrd="0" presId="urn:microsoft.com/office/officeart/2008/layout/LinedList"/>
    <dgm:cxn modelId="{EE6FC466-3573-4C08-9A12-DF472EB5B103}" type="presParOf" srcId="{8346B930-7C36-4C29-A3D8-A3F257C4D9CF}" destId="{C443B49A-D7E3-4410-A3C5-02C40D2E6F28}" srcOrd="27" destOrd="0" presId="urn:microsoft.com/office/officeart/2008/layout/LinedList"/>
    <dgm:cxn modelId="{9A92E1A7-2A37-4A1C-B10C-DEBF63A9543C}" type="presParOf" srcId="{C443B49A-D7E3-4410-A3C5-02C40D2E6F28}" destId="{5379DF1D-3087-40CD-A5AA-0B926B4EC5E1}" srcOrd="0" destOrd="0" presId="urn:microsoft.com/office/officeart/2008/layout/LinedList"/>
    <dgm:cxn modelId="{DA78B85A-B8ED-469C-B7C4-E7E3D583405B}" type="presParOf" srcId="{C443B49A-D7E3-4410-A3C5-02C40D2E6F28}" destId="{5B1E803B-C202-4BC1-965B-64A08591242E}" srcOrd="1" destOrd="0" presId="urn:microsoft.com/office/officeart/2008/layout/LinedList"/>
    <dgm:cxn modelId="{DA2D2BD5-C208-4D97-A034-363213E2ADCA}" type="presParOf" srcId="{8346B930-7C36-4C29-A3D8-A3F257C4D9CF}" destId="{7E3E6CF0-A7D5-4CE9-99B0-8CF1C50D23A0}" srcOrd="28" destOrd="0" presId="urn:microsoft.com/office/officeart/2008/layout/LinedList"/>
    <dgm:cxn modelId="{81E419A2-EC03-43DC-8CC3-1CDA95B67C24}" type="presParOf" srcId="{8346B930-7C36-4C29-A3D8-A3F257C4D9CF}" destId="{BDA62626-89EB-4BE5-996B-A14977B68819}" srcOrd="29" destOrd="0" presId="urn:microsoft.com/office/officeart/2008/layout/LinedList"/>
    <dgm:cxn modelId="{DFD82FE1-E562-41F7-9BDD-C9BD96D1463D}" type="presParOf" srcId="{BDA62626-89EB-4BE5-996B-A14977B68819}" destId="{6EF81C99-E465-4CB6-A853-0E40134FB728}" srcOrd="0" destOrd="0" presId="urn:microsoft.com/office/officeart/2008/layout/LinedList"/>
    <dgm:cxn modelId="{22350599-1240-4AD8-9D5D-E6054929DE8F}" type="presParOf" srcId="{BDA62626-89EB-4BE5-996B-A14977B68819}" destId="{2EE512F4-07DA-4886-8E82-E56E1CD9A117}" srcOrd="1" destOrd="0" presId="urn:microsoft.com/office/officeart/2008/layout/LinedList"/>
    <dgm:cxn modelId="{167F073A-695F-475B-A28E-B2E5DD80A40D}" type="presParOf" srcId="{8346B930-7C36-4C29-A3D8-A3F257C4D9CF}" destId="{7A552868-D45A-4CF3-A2CD-3D8062A8EFCB}" srcOrd="30" destOrd="0" presId="urn:microsoft.com/office/officeart/2008/layout/LinedList"/>
    <dgm:cxn modelId="{A1E24868-C638-432B-BFFE-0A7684AB8F28}" type="presParOf" srcId="{8346B930-7C36-4C29-A3D8-A3F257C4D9CF}" destId="{37D9508F-1D8E-4B91-AA61-46BA86EC3841}" srcOrd="31" destOrd="0" presId="urn:microsoft.com/office/officeart/2008/layout/LinedList"/>
    <dgm:cxn modelId="{47F47575-AE41-4656-B23A-713A6E11E44E}" type="presParOf" srcId="{37D9508F-1D8E-4B91-AA61-46BA86EC3841}" destId="{B9F9AEBC-4DE4-4C98-83B9-E69D693A68B7}" srcOrd="0" destOrd="0" presId="urn:microsoft.com/office/officeart/2008/layout/LinedList"/>
    <dgm:cxn modelId="{515B2593-A1B7-4781-9105-847402735D64}" type="presParOf" srcId="{37D9508F-1D8E-4B91-AA61-46BA86EC3841}" destId="{361F359A-6C77-47A6-92D0-641FCC3C7223}" srcOrd="1" destOrd="0" presId="urn:microsoft.com/office/officeart/2008/layout/LinedList"/>
    <dgm:cxn modelId="{482F36E2-5554-4841-849E-2158EAB96613}" type="presParOf" srcId="{8346B930-7C36-4C29-A3D8-A3F257C4D9CF}" destId="{D588D9E8-2B35-40D0-8848-B1D774A1F429}" srcOrd="32" destOrd="0" presId="urn:microsoft.com/office/officeart/2008/layout/LinedList"/>
    <dgm:cxn modelId="{CE0152A2-37F3-4BCE-BD2C-B87E9D5AD278}" type="presParOf" srcId="{8346B930-7C36-4C29-A3D8-A3F257C4D9CF}" destId="{5B6615DE-D584-44DD-95C2-FE940A3FA8D2}" srcOrd="33" destOrd="0" presId="urn:microsoft.com/office/officeart/2008/layout/LinedList"/>
    <dgm:cxn modelId="{9588E3F6-0B19-47AF-B526-32BC6C6A5258}" type="presParOf" srcId="{5B6615DE-D584-44DD-95C2-FE940A3FA8D2}" destId="{84E799DB-A8C3-4CFD-B582-ADD60E52193F}" srcOrd="0" destOrd="0" presId="urn:microsoft.com/office/officeart/2008/layout/LinedList"/>
    <dgm:cxn modelId="{14AA62B4-9039-4201-83D5-DCED4BEF31A4}" type="presParOf" srcId="{5B6615DE-D584-44DD-95C2-FE940A3FA8D2}" destId="{31EA63B5-CB0B-4C1E-8F8F-50D30F978AEB}" srcOrd="1" destOrd="0" presId="urn:microsoft.com/office/officeart/2008/layout/LinedList"/>
    <dgm:cxn modelId="{92E045EE-1A36-4BCF-851D-FBFC7B8E23C3}" type="presParOf" srcId="{8346B930-7C36-4C29-A3D8-A3F257C4D9CF}" destId="{77DE042B-8686-4077-9D1C-EB41F90D8F81}" srcOrd="34" destOrd="0" presId="urn:microsoft.com/office/officeart/2008/layout/LinedList"/>
    <dgm:cxn modelId="{77B5632E-76F6-45A0-B3CF-D11AD5853ACD}" type="presParOf" srcId="{8346B930-7C36-4C29-A3D8-A3F257C4D9CF}" destId="{06F81578-C216-4ED4-9C1D-73D977BE8637}" srcOrd="35" destOrd="0" presId="urn:microsoft.com/office/officeart/2008/layout/LinedList"/>
    <dgm:cxn modelId="{A98130CD-4DA5-417A-BC9C-E646A85C34BB}" type="presParOf" srcId="{06F81578-C216-4ED4-9C1D-73D977BE8637}" destId="{DA1CB9E4-D130-46F6-B7D2-6B4B9A85C340}" srcOrd="0" destOrd="0" presId="urn:microsoft.com/office/officeart/2008/layout/LinedList"/>
    <dgm:cxn modelId="{308B38B0-C960-4349-93A5-B006138C4E60}" type="presParOf" srcId="{06F81578-C216-4ED4-9C1D-73D977BE8637}" destId="{0DD51F02-034B-4BD0-8BA4-57F2D84892D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B20671-4099-44B8-AEF1-0D614D831B2C}"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0F85E923-0964-49BA-B8A0-CA55F5149FFA}">
      <dgm:prSet/>
      <dgm:spPr/>
      <dgm:t>
        <a:bodyPr/>
        <a:lstStyle/>
        <a:p>
          <a:r>
            <a:rPr lang="sr-Latn-ME" i="1"/>
            <a:t>vrsta ideje</a:t>
          </a:r>
          <a:endParaRPr lang="en-US"/>
        </a:p>
      </dgm:t>
    </dgm:pt>
    <dgm:pt modelId="{DEFD5B21-440D-48AD-8768-0D3BE851CBE4}" type="parTrans" cxnId="{41FDAB2F-22F6-4A6E-8091-34047A89B8DE}">
      <dgm:prSet/>
      <dgm:spPr/>
      <dgm:t>
        <a:bodyPr/>
        <a:lstStyle/>
        <a:p>
          <a:endParaRPr lang="en-US"/>
        </a:p>
      </dgm:t>
    </dgm:pt>
    <dgm:pt modelId="{F6FBD815-BB03-4EB9-8D1E-D050B5143A9F}" type="sibTrans" cxnId="{41FDAB2F-22F6-4A6E-8091-34047A89B8DE}">
      <dgm:prSet/>
      <dgm:spPr/>
      <dgm:t>
        <a:bodyPr/>
        <a:lstStyle/>
        <a:p>
          <a:endParaRPr lang="en-US"/>
        </a:p>
      </dgm:t>
    </dgm:pt>
    <dgm:pt modelId="{46F9B4AD-9DB6-459A-BD2C-50C34A98E160}">
      <dgm:prSet/>
      <dgm:spPr/>
      <dgm:t>
        <a:bodyPr/>
        <a:lstStyle/>
        <a:p>
          <a:r>
            <a:rPr lang="sr-Latn-ME" i="1"/>
            <a:t>uvjerenje u ostvarljivost</a:t>
          </a:r>
          <a:endParaRPr lang="en-US"/>
        </a:p>
      </dgm:t>
    </dgm:pt>
    <dgm:pt modelId="{01F4035C-772C-40FF-885D-345D0C7D5F48}" type="parTrans" cxnId="{2A35963F-2800-4EB6-AE69-42118C833586}">
      <dgm:prSet/>
      <dgm:spPr/>
      <dgm:t>
        <a:bodyPr/>
        <a:lstStyle/>
        <a:p>
          <a:endParaRPr lang="en-US"/>
        </a:p>
      </dgm:t>
    </dgm:pt>
    <dgm:pt modelId="{09F6794E-1237-48DE-9AAE-D60DBACAD029}" type="sibTrans" cxnId="{2A35963F-2800-4EB6-AE69-42118C833586}">
      <dgm:prSet/>
      <dgm:spPr/>
      <dgm:t>
        <a:bodyPr/>
        <a:lstStyle/>
        <a:p>
          <a:endParaRPr lang="en-US"/>
        </a:p>
      </dgm:t>
    </dgm:pt>
    <dgm:pt modelId="{EFEB1AA5-438C-4AA2-9FBD-BD1E39C29BE2}">
      <dgm:prSet/>
      <dgm:spPr/>
      <dgm:t>
        <a:bodyPr/>
        <a:lstStyle/>
        <a:p>
          <a:r>
            <a:rPr lang="sr-Latn-ME" i="1"/>
            <a:t>problemi pri ostvarenju</a:t>
          </a:r>
          <a:endParaRPr lang="en-US"/>
        </a:p>
      </dgm:t>
    </dgm:pt>
    <dgm:pt modelId="{FDAF91E5-CF07-4019-9B55-73CEE6D5D2EA}" type="parTrans" cxnId="{B655BE18-FDD3-4E24-A85A-2DD896409A50}">
      <dgm:prSet/>
      <dgm:spPr/>
      <dgm:t>
        <a:bodyPr/>
        <a:lstStyle/>
        <a:p>
          <a:endParaRPr lang="en-US"/>
        </a:p>
      </dgm:t>
    </dgm:pt>
    <dgm:pt modelId="{01F2FEC9-0483-42C4-8AD7-5E1C97CCDB20}" type="sibTrans" cxnId="{B655BE18-FDD3-4E24-A85A-2DD896409A50}">
      <dgm:prSet/>
      <dgm:spPr/>
      <dgm:t>
        <a:bodyPr/>
        <a:lstStyle/>
        <a:p>
          <a:endParaRPr lang="en-US"/>
        </a:p>
      </dgm:t>
    </dgm:pt>
    <dgm:pt modelId="{BDDADB42-CF55-47BC-9727-E44DAC68B105}">
      <dgm:prSet/>
      <dgm:spPr/>
      <dgm:t>
        <a:bodyPr/>
        <a:lstStyle/>
        <a:p>
          <a:r>
            <a:rPr lang="sr-Latn-ME" i="1"/>
            <a:t>opravdanost realizacije ideje</a:t>
          </a:r>
          <a:endParaRPr lang="en-US"/>
        </a:p>
      </dgm:t>
    </dgm:pt>
    <dgm:pt modelId="{C7E4F926-77D3-4A9A-BE0E-88A8A53E0702}" type="parTrans" cxnId="{155A98C0-76DC-422A-8541-FB4E68138891}">
      <dgm:prSet/>
      <dgm:spPr/>
      <dgm:t>
        <a:bodyPr/>
        <a:lstStyle/>
        <a:p>
          <a:endParaRPr lang="en-US"/>
        </a:p>
      </dgm:t>
    </dgm:pt>
    <dgm:pt modelId="{A554942D-207B-47FD-93D5-DC6A990580C8}" type="sibTrans" cxnId="{155A98C0-76DC-422A-8541-FB4E68138891}">
      <dgm:prSet/>
      <dgm:spPr/>
      <dgm:t>
        <a:bodyPr/>
        <a:lstStyle/>
        <a:p>
          <a:endParaRPr lang="en-US"/>
        </a:p>
      </dgm:t>
    </dgm:pt>
    <dgm:pt modelId="{A6275F30-FA7D-4757-99C6-8702F9E641CC}">
      <dgm:prSet/>
      <dgm:spPr/>
      <dgm:t>
        <a:bodyPr/>
        <a:lstStyle/>
        <a:p>
          <a:r>
            <a:rPr lang="sr-Latn-ME" i="1"/>
            <a:t>zahtjevnost realizacije ideje</a:t>
          </a:r>
          <a:endParaRPr lang="en-US"/>
        </a:p>
      </dgm:t>
    </dgm:pt>
    <dgm:pt modelId="{062B8B7D-BC47-4176-B3E9-F1095407925C}" type="parTrans" cxnId="{7CF35AB6-BC89-47D3-A5C2-D4D5421A4769}">
      <dgm:prSet/>
      <dgm:spPr/>
      <dgm:t>
        <a:bodyPr/>
        <a:lstStyle/>
        <a:p>
          <a:endParaRPr lang="en-US"/>
        </a:p>
      </dgm:t>
    </dgm:pt>
    <dgm:pt modelId="{EA3E2E6C-297A-481F-B154-C763486C26D7}" type="sibTrans" cxnId="{7CF35AB6-BC89-47D3-A5C2-D4D5421A4769}">
      <dgm:prSet/>
      <dgm:spPr/>
      <dgm:t>
        <a:bodyPr/>
        <a:lstStyle/>
        <a:p>
          <a:endParaRPr lang="en-US"/>
        </a:p>
      </dgm:t>
    </dgm:pt>
    <dgm:pt modelId="{D397667C-5053-4D59-84DB-771AB5859EFC}" type="pres">
      <dgm:prSet presAssocID="{D4B20671-4099-44B8-AEF1-0D614D831B2C}" presName="linear" presStyleCnt="0">
        <dgm:presLayoutVars>
          <dgm:dir/>
          <dgm:animLvl val="lvl"/>
          <dgm:resizeHandles val="exact"/>
        </dgm:presLayoutVars>
      </dgm:prSet>
      <dgm:spPr/>
    </dgm:pt>
    <dgm:pt modelId="{AA17E6C7-6877-4875-BF33-30130F5ACE7A}" type="pres">
      <dgm:prSet presAssocID="{0F85E923-0964-49BA-B8A0-CA55F5149FFA}" presName="parentLin" presStyleCnt="0"/>
      <dgm:spPr/>
    </dgm:pt>
    <dgm:pt modelId="{B598037F-5EE8-49A2-B50F-2939958E06F5}" type="pres">
      <dgm:prSet presAssocID="{0F85E923-0964-49BA-B8A0-CA55F5149FFA}" presName="parentLeftMargin" presStyleLbl="node1" presStyleIdx="0" presStyleCnt="5"/>
      <dgm:spPr/>
    </dgm:pt>
    <dgm:pt modelId="{A4062CF9-AC82-4F1A-80F3-EFC0A234E040}" type="pres">
      <dgm:prSet presAssocID="{0F85E923-0964-49BA-B8A0-CA55F5149FFA}" presName="parentText" presStyleLbl="node1" presStyleIdx="0" presStyleCnt="5">
        <dgm:presLayoutVars>
          <dgm:chMax val="0"/>
          <dgm:bulletEnabled val="1"/>
        </dgm:presLayoutVars>
      </dgm:prSet>
      <dgm:spPr/>
    </dgm:pt>
    <dgm:pt modelId="{90B4EB43-DD2B-47DC-AC67-CD79847C0032}" type="pres">
      <dgm:prSet presAssocID="{0F85E923-0964-49BA-B8A0-CA55F5149FFA}" presName="negativeSpace" presStyleCnt="0"/>
      <dgm:spPr/>
    </dgm:pt>
    <dgm:pt modelId="{47E00531-FFF1-4760-948E-A84702316103}" type="pres">
      <dgm:prSet presAssocID="{0F85E923-0964-49BA-B8A0-CA55F5149FFA}" presName="childText" presStyleLbl="conFgAcc1" presStyleIdx="0" presStyleCnt="5">
        <dgm:presLayoutVars>
          <dgm:bulletEnabled val="1"/>
        </dgm:presLayoutVars>
      </dgm:prSet>
      <dgm:spPr/>
    </dgm:pt>
    <dgm:pt modelId="{5E7285C7-9CAF-4DC0-8507-EA9CBB86DD0A}" type="pres">
      <dgm:prSet presAssocID="{F6FBD815-BB03-4EB9-8D1E-D050B5143A9F}" presName="spaceBetweenRectangles" presStyleCnt="0"/>
      <dgm:spPr/>
    </dgm:pt>
    <dgm:pt modelId="{3B8B0720-C9DB-485D-A112-8B4E29A71EF8}" type="pres">
      <dgm:prSet presAssocID="{46F9B4AD-9DB6-459A-BD2C-50C34A98E160}" presName="parentLin" presStyleCnt="0"/>
      <dgm:spPr/>
    </dgm:pt>
    <dgm:pt modelId="{5E48DEA0-9B6B-4D7B-9CE7-B040F80AC60E}" type="pres">
      <dgm:prSet presAssocID="{46F9B4AD-9DB6-459A-BD2C-50C34A98E160}" presName="parentLeftMargin" presStyleLbl="node1" presStyleIdx="0" presStyleCnt="5"/>
      <dgm:spPr/>
    </dgm:pt>
    <dgm:pt modelId="{C2804F4B-4420-4A93-B254-356870146359}" type="pres">
      <dgm:prSet presAssocID="{46F9B4AD-9DB6-459A-BD2C-50C34A98E160}" presName="parentText" presStyleLbl="node1" presStyleIdx="1" presStyleCnt="5">
        <dgm:presLayoutVars>
          <dgm:chMax val="0"/>
          <dgm:bulletEnabled val="1"/>
        </dgm:presLayoutVars>
      </dgm:prSet>
      <dgm:spPr/>
    </dgm:pt>
    <dgm:pt modelId="{CD3F5688-9905-4485-A248-4E6F24C84F11}" type="pres">
      <dgm:prSet presAssocID="{46F9B4AD-9DB6-459A-BD2C-50C34A98E160}" presName="negativeSpace" presStyleCnt="0"/>
      <dgm:spPr/>
    </dgm:pt>
    <dgm:pt modelId="{70BAF678-6A1E-48C6-8B49-29F8E6E32F9D}" type="pres">
      <dgm:prSet presAssocID="{46F9B4AD-9DB6-459A-BD2C-50C34A98E160}" presName="childText" presStyleLbl="conFgAcc1" presStyleIdx="1" presStyleCnt="5">
        <dgm:presLayoutVars>
          <dgm:bulletEnabled val="1"/>
        </dgm:presLayoutVars>
      </dgm:prSet>
      <dgm:spPr/>
    </dgm:pt>
    <dgm:pt modelId="{26B66614-DA03-4F01-A45C-01F37B37E291}" type="pres">
      <dgm:prSet presAssocID="{09F6794E-1237-48DE-9AAE-D60DBACAD029}" presName="spaceBetweenRectangles" presStyleCnt="0"/>
      <dgm:spPr/>
    </dgm:pt>
    <dgm:pt modelId="{FBA64536-2486-4789-ACB9-441A5B8D5D25}" type="pres">
      <dgm:prSet presAssocID="{EFEB1AA5-438C-4AA2-9FBD-BD1E39C29BE2}" presName="parentLin" presStyleCnt="0"/>
      <dgm:spPr/>
    </dgm:pt>
    <dgm:pt modelId="{AFC343D2-DD33-45A8-9E1E-8758912BFC17}" type="pres">
      <dgm:prSet presAssocID="{EFEB1AA5-438C-4AA2-9FBD-BD1E39C29BE2}" presName="parentLeftMargin" presStyleLbl="node1" presStyleIdx="1" presStyleCnt="5"/>
      <dgm:spPr/>
    </dgm:pt>
    <dgm:pt modelId="{179920FC-985B-4AB2-A3B9-043CB5703235}" type="pres">
      <dgm:prSet presAssocID="{EFEB1AA5-438C-4AA2-9FBD-BD1E39C29BE2}" presName="parentText" presStyleLbl="node1" presStyleIdx="2" presStyleCnt="5">
        <dgm:presLayoutVars>
          <dgm:chMax val="0"/>
          <dgm:bulletEnabled val="1"/>
        </dgm:presLayoutVars>
      </dgm:prSet>
      <dgm:spPr/>
    </dgm:pt>
    <dgm:pt modelId="{A827936D-CF5A-430F-B782-D5FBE9201956}" type="pres">
      <dgm:prSet presAssocID="{EFEB1AA5-438C-4AA2-9FBD-BD1E39C29BE2}" presName="negativeSpace" presStyleCnt="0"/>
      <dgm:spPr/>
    </dgm:pt>
    <dgm:pt modelId="{FC6F0EA6-C586-47A9-92C6-7E8CEEB89C0A}" type="pres">
      <dgm:prSet presAssocID="{EFEB1AA5-438C-4AA2-9FBD-BD1E39C29BE2}" presName="childText" presStyleLbl="conFgAcc1" presStyleIdx="2" presStyleCnt="5">
        <dgm:presLayoutVars>
          <dgm:bulletEnabled val="1"/>
        </dgm:presLayoutVars>
      </dgm:prSet>
      <dgm:spPr/>
    </dgm:pt>
    <dgm:pt modelId="{6D248A4A-772E-4EE0-806D-D3DF2AABA9FD}" type="pres">
      <dgm:prSet presAssocID="{01F2FEC9-0483-42C4-8AD7-5E1C97CCDB20}" presName="spaceBetweenRectangles" presStyleCnt="0"/>
      <dgm:spPr/>
    </dgm:pt>
    <dgm:pt modelId="{9D6F39CE-D272-4917-A948-B1EE5AC68549}" type="pres">
      <dgm:prSet presAssocID="{BDDADB42-CF55-47BC-9727-E44DAC68B105}" presName="parentLin" presStyleCnt="0"/>
      <dgm:spPr/>
    </dgm:pt>
    <dgm:pt modelId="{8441AE49-E4D6-418E-B32F-17C4362FEDCB}" type="pres">
      <dgm:prSet presAssocID="{BDDADB42-CF55-47BC-9727-E44DAC68B105}" presName="parentLeftMargin" presStyleLbl="node1" presStyleIdx="2" presStyleCnt="5"/>
      <dgm:spPr/>
    </dgm:pt>
    <dgm:pt modelId="{136025B5-D135-4893-9597-456C082591C1}" type="pres">
      <dgm:prSet presAssocID="{BDDADB42-CF55-47BC-9727-E44DAC68B105}" presName="parentText" presStyleLbl="node1" presStyleIdx="3" presStyleCnt="5">
        <dgm:presLayoutVars>
          <dgm:chMax val="0"/>
          <dgm:bulletEnabled val="1"/>
        </dgm:presLayoutVars>
      </dgm:prSet>
      <dgm:spPr/>
    </dgm:pt>
    <dgm:pt modelId="{BB93C0B6-FC16-4CA7-8722-164A3358E8F6}" type="pres">
      <dgm:prSet presAssocID="{BDDADB42-CF55-47BC-9727-E44DAC68B105}" presName="negativeSpace" presStyleCnt="0"/>
      <dgm:spPr/>
    </dgm:pt>
    <dgm:pt modelId="{2A11F14E-849F-40A9-BD30-9E69D9A55BCC}" type="pres">
      <dgm:prSet presAssocID="{BDDADB42-CF55-47BC-9727-E44DAC68B105}" presName="childText" presStyleLbl="conFgAcc1" presStyleIdx="3" presStyleCnt="5">
        <dgm:presLayoutVars>
          <dgm:bulletEnabled val="1"/>
        </dgm:presLayoutVars>
      </dgm:prSet>
      <dgm:spPr/>
    </dgm:pt>
    <dgm:pt modelId="{1462A7D9-1B40-44F5-BFC8-C638D5F57B13}" type="pres">
      <dgm:prSet presAssocID="{A554942D-207B-47FD-93D5-DC6A990580C8}" presName="spaceBetweenRectangles" presStyleCnt="0"/>
      <dgm:spPr/>
    </dgm:pt>
    <dgm:pt modelId="{B34D3010-657F-4AC3-B873-65A0278C66CF}" type="pres">
      <dgm:prSet presAssocID="{A6275F30-FA7D-4757-99C6-8702F9E641CC}" presName="parentLin" presStyleCnt="0"/>
      <dgm:spPr/>
    </dgm:pt>
    <dgm:pt modelId="{9C147989-7100-4D94-8C71-31DE16626EA5}" type="pres">
      <dgm:prSet presAssocID="{A6275F30-FA7D-4757-99C6-8702F9E641CC}" presName="parentLeftMargin" presStyleLbl="node1" presStyleIdx="3" presStyleCnt="5"/>
      <dgm:spPr/>
    </dgm:pt>
    <dgm:pt modelId="{8E76FCEC-7505-46BB-8381-839B8368C2C4}" type="pres">
      <dgm:prSet presAssocID="{A6275F30-FA7D-4757-99C6-8702F9E641CC}" presName="parentText" presStyleLbl="node1" presStyleIdx="4" presStyleCnt="5">
        <dgm:presLayoutVars>
          <dgm:chMax val="0"/>
          <dgm:bulletEnabled val="1"/>
        </dgm:presLayoutVars>
      </dgm:prSet>
      <dgm:spPr/>
    </dgm:pt>
    <dgm:pt modelId="{5E49379F-C967-4E95-AB2A-46B68A41F95A}" type="pres">
      <dgm:prSet presAssocID="{A6275F30-FA7D-4757-99C6-8702F9E641CC}" presName="negativeSpace" presStyleCnt="0"/>
      <dgm:spPr/>
    </dgm:pt>
    <dgm:pt modelId="{B23E8D27-6A81-4161-B6F5-C1EC8F8AED21}" type="pres">
      <dgm:prSet presAssocID="{A6275F30-FA7D-4757-99C6-8702F9E641CC}" presName="childText" presStyleLbl="conFgAcc1" presStyleIdx="4" presStyleCnt="5">
        <dgm:presLayoutVars>
          <dgm:bulletEnabled val="1"/>
        </dgm:presLayoutVars>
      </dgm:prSet>
      <dgm:spPr/>
    </dgm:pt>
  </dgm:ptLst>
  <dgm:cxnLst>
    <dgm:cxn modelId="{DD4DC502-D88D-4657-9B46-23C9C242B7A3}" type="presOf" srcId="{0F85E923-0964-49BA-B8A0-CA55F5149FFA}" destId="{A4062CF9-AC82-4F1A-80F3-EFC0A234E040}" srcOrd="1" destOrd="0" presId="urn:microsoft.com/office/officeart/2005/8/layout/list1"/>
    <dgm:cxn modelId="{39BA7F08-693A-4B3A-ACBA-27912B0DB48C}" type="presOf" srcId="{0F85E923-0964-49BA-B8A0-CA55F5149FFA}" destId="{B598037F-5EE8-49A2-B50F-2939958E06F5}" srcOrd="0" destOrd="0" presId="urn:microsoft.com/office/officeart/2005/8/layout/list1"/>
    <dgm:cxn modelId="{B655BE18-FDD3-4E24-A85A-2DD896409A50}" srcId="{D4B20671-4099-44B8-AEF1-0D614D831B2C}" destId="{EFEB1AA5-438C-4AA2-9FBD-BD1E39C29BE2}" srcOrd="2" destOrd="0" parTransId="{FDAF91E5-CF07-4019-9B55-73CEE6D5D2EA}" sibTransId="{01F2FEC9-0483-42C4-8AD7-5E1C97CCDB20}"/>
    <dgm:cxn modelId="{41FDAB2F-22F6-4A6E-8091-34047A89B8DE}" srcId="{D4B20671-4099-44B8-AEF1-0D614D831B2C}" destId="{0F85E923-0964-49BA-B8A0-CA55F5149FFA}" srcOrd="0" destOrd="0" parTransId="{DEFD5B21-440D-48AD-8768-0D3BE851CBE4}" sibTransId="{F6FBD815-BB03-4EB9-8D1E-D050B5143A9F}"/>
    <dgm:cxn modelId="{2A35963F-2800-4EB6-AE69-42118C833586}" srcId="{D4B20671-4099-44B8-AEF1-0D614D831B2C}" destId="{46F9B4AD-9DB6-459A-BD2C-50C34A98E160}" srcOrd="1" destOrd="0" parTransId="{01F4035C-772C-40FF-885D-345D0C7D5F48}" sibTransId="{09F6794E-1237-48DE-9AAE-D60DBACAD029}"/>
    <dgm:cxn modelId="{11CD5A4C-4600-4AA0-A666-066A7AF43009}" type="presOf" srcId="{A6275F30-FA7D-4757-99C6-8702F9E641CC}" destId="{8E76FCEC-7505-46BB-8381-839B8368C2C4}" srcOrd="1" destOrd="0" presId="urn:microsoft.com/office/officeart/2005/8/layout/list1"/>
    <dgm:cxn modelId="{64522776-275D-4859-BC03-AC65532324AB}" type="presOf" srcId="{46F9B4AD-9DB6-459A-BD2C-50C34A98E160}" destId="{5E48DEA0-9B6B-4D7B-9CE7-B040F80AC60E}" srcOrd="0" destOrd="0" presId="urn:microsoft.com/office/officeart/2005/8/layout/list1"/>
    <dgm:cxn modelId="{F3212C92-24EC-407A-8993-AB796EBDEA15}" type="presOf" srcId="{D4B20671-4099-44B8-AEF1-0D614D831B2C}" destId="{D397667C-5053-4D59-84DB-771AB5859EFC}" srcOrd="0" destOrd="0" presId="urn:microsoft.com/office/officeart/2005/8/layout/list1"/>
    <dgm:cxn modelId="{C31A18A2-8D6F-4833-8A62-5EB50BC9D4C7}" type="presOf" srcId="{46F9B4AD-9DB6-459A-BD2C-50C34A98E160}" destId="{C2804F4B-4420-4A93-B254-356870146359}" srcOrd="1" destOrd="0" presId="urn:microsoft.com/office/officeart/2005/8/layout/list1"/>
    <dgm:cxn modelId="{7CF35AB6-BC89-47D3-A5C2-D4D5421A4769}" srcId="{D4B20671-4099-44B8-AEF1-0D614D831B2C}" destId="{A6275F30-FA7D-4757-99C6-8702F9E641CC}" srcOrd="4" destOrd="0" parTransId="{062B8B7D-BC47-4176-B3E9-F1095407925C}" sibTransId="{EA3E2E6C-297A-481F-B154-C763486C26D7}"/>
    <dgm:cxn modelId="{155A98C0-76DC-422A-8541-FB4E68138891}" srcId="{D4B20671-4099-44B8-AEF1-0D614D831B2C}" destId="{BDDADB42-CF55-47BC-9727-E44DAC68B105}" srcOrd="3" destOrd="0" parTransId="{C7E4F926-77D3-4A9A-BE0E-88A8A53E0702}" sibTransId="{A554942D-207B-47FD-93D5-DC6A990580C8}"/>
    <dgm:cxn modelId="{EAC4A7C6-8954-464A-A91F-BED0012C698F}" type="presOf" srcId="{BDDADB42-CF55-47BC-9727-E44DAC68B105}" destId="{8441AE49-E4D6-418E-B32F-17C4362FEDCB}" srcOrd="0" destOrd="0" presId="urn:microsoft.com/office/officeart/2005/8/layout/list1"/>
    <dgm:cxn modelId="{BD6234C7-2001-4FBF-BD0F-D063102FEDF4}" type="presOf" srcId="{EFEB1AA5-438C-4AA2-9FBD-BD1E39C29BE2}" destId="{179920FC-985B-4AB2-A3B9-043CB5703235}" srcOrd="1" destOrd="0" presId="urn:microsoft.com/office/officeart/2005/8/layout/list1"/>
    <dgm:cxn modelId="{41A3EEE0-1873-402B-878E-6F5D71B8085E}" type="presOf" srcId="{A6275F30-FA7D-4757-99C6-8702F9E641CC}" destId="{9C147989-7100-4D94-8C71-31DE16626EA5}" srcOrd="0" destOrd="0" presId="urn:microsoft.com/office/officeart/2005/8/layout/list1"/>
    <dgm:cxn modelId="{841CFBE9-AD73-4058-84D8-C90FDCAD60CF}" type="presOf" srcId="{EFEB1AA5-438C-4AA2-9FBD-BD1E39C29BE2}" destId="{AFC343D2-DD33-45A8-9E1E-8758912BFC17}" srcOrd="0" destOrd="0" presId="urn:microsoft.com/office/officeart/2005/8/layout/list1"/>
    <dgm:cxn modelId="{7887EAFC-3337-4E9B-A666-DE835D21BC58}" type="presOf" srcId="{BDDADB42-CF55-47BC-9727-E44DAC68B105}" destId="{136025B5-D135-4893-9597-456C082591C1}" srcOrd="1" destOrd="0" presId="urn:microsoft.com/office/officeart/2005/8/layout/list1"/>
    <dgm:cxn modelId="{6309268C-6DBF-47C7-8281-47D0FCE7AD81}" type="presParOf" srcId="{D397667C-5053-4D59-84DB-771AB5859EFC}" destId="{AA17E6C7-6877-4875-BF33-30130F5ACE7A}" srcOrd="0" destOrd="0" presId="urn:microsoft.com/office/officeart/2005/8/layout/list1"/>
    <dgm:cxn modelId="{11F84862-9D58-40E3-8892-CD410FD25628}" type="presParOf" srcId="{AA17E6C7-6877-4875-BF33-30130F5ACE7A}" destId="{B598037F-5EE8-49A2-B50F-2939958E06F5}" srcOrd="0" destOrd="0" presId="urn:microsoft.com/office/officeart/2005/8/layout/list1"/>
    <dgm:cxn modelId="{5CFDA9C9-1842-4C98-B41A-E0FAEBA6FD90}" type="presParOf" srcId="{AA17E6C7-6877-4875-BF33-30130F5ACE7A}" destId="{A4062CF9-AC82-4F1A-80F3-EFC0A234E040}" srcOrd="1" destOrd="0" presId="urn:microsoft.com/office/officeart/2005/8/layout/list1"/>
    <dgm:cxn modelId="{732533A5-0F6D-4478-84BC-C6A7E6D444C1}" type="presParOf" srcId="{D397667C-5053-4D59-84DB-771AB5859EFC}" destId="{90B4EB43-DD2B-47DC-AC67-CD79847C0032}" srcOrd="1" destOrd="0" presId="urn:microsoft.com/office/officeart/2005/8/layout/list1"/>
    <dgm:cxn modelId="{725F0044-0064-4591-8606-BA9C934DAC95}" type="presParOf" srcId="{D397667C-5053-4D59-84DB-771AB5859EFC}" destId="{47E00531-FFF1-4760-948E-A84702316103}" srcOrd="2" destOrd="0" presId="urn:microsoft.com/office/officeart/2005/8/layout/list1"/>
    <dgm:cxn modelId="{FB5A2A2D-A07D-4C87-8DE2-29BAC26CAB32}" type="presParOf" srcId="{D397667C-5053-4D59-84DB-771AB5859EFC}" destId="{5E7285C7-9CAF-4DC0-8507-EA9CBB86DD0A}" srcOrd="3" destOrd="0" presId="urn:microsoft.com/office/officeart/2005/8/layout/list1"/>
    <dgm:cxn modelId="{F0645CB9-3754-4C89-AFD7-0246E99699EB}" type="presParOf" srcId="{D397667C-5053-4D59-84DB-771AB5859EFC}" destId="{3B8B0720-C9DB-485D-A112-8B4E29A71EF8}" srcOrd="4" destOrd="0" presId="urn:microsoft.com/office/officeart/2005/8/layout/list1"/>
    <dgm:cxn modelId="{46B0A21A-DFDF-4DD2-98A7-F2A791790043}" type="presParOf" srcId="{3B8B0720-C9DB-485D-A112-8B4E29A71EF8}" destId="{5E48DEA0-9B6B-4D7B-9CE7-B040F80AC60E}" srcOrd="0" destOrd="0" presId="urn:microsoft.com/office/officeart/2005/8/layout/list1"/>
    <dgm:cxn modelId="{79E8E2EF-602D-42E6-8567-79BFFC34C220}" type="presParOf" srcId="{3B8B0720-C9DB-485D-A112-8B4E29A71EF8}" destId="{C2804F4B-4420-4A93-B254-356870146359}" srcOrd="1" destOrd="0" presId="urn:microsoft.com/office/officeart/2005/8/layout/list1"/>
    <dgm:cxn modelId="{7557486C-1BAB-4B2B-B43F-84D28248F11A}" type="presParOf" srcId="{D397667C-5053-4D59-84DB-771AB5859EFC}" destId="{CD3F5688-9905-4485-A248-4E6F24C84F11}" srcOrd="5" destOrd="0" presId="urn:microsoft.com/office/officeart/2005/8/layout/list1"/>
    <dgm:cxn modelId="{715050AD-DA7D-42AB-A1AE-3C08AD3ED224}" type="presParOf" srcId="{D397667C-5053-4D59-84DB-771AB5859EFC}" destId="{70BAF678-6A1E-48C6-8B49-29F8E6E32F9D}" srcOrd="6" destOrd="0" presId="urn:microsoft.com/office/officeart/2005/8/layout/list1"/>
    <dgm:cxn modelId="{CB1ADA1A-B10A-4997-B85E-ACE6AD4AAC8A}" type="presParOf" srcId="{D397667C-5053-4D59-84DB-771AB5859EFC}" destId="{26B66614-DA03-4F01-A45C-01F37B37E291}" srcOrd="7" destOrd="0" presId="urn:microsoft.com/office/officeart/2005/8/layout/list1"/>
    <dgm:cxn modelId="{7453C765-F89B-4E2F-8312-BFB149324311}" type="presParOf" srcId="{D397667C-5053-4D59-84DB-771AB5859EFC}" destId="{FBA64536-2486-4789-ACB9-441A5B8D5D25}" srcOrd="8" destOrd="0" presId="urn:microsoft.com/office/officeart/2005/8/layout/list1"/>
    <dgm:cxn modelId="{0AFFFB0F-77D7-460A-9CE0-EF99B72063EC}" type="presParOf" srcId="{FBA64536-2486-4789-ACB9-441A5B8D5D25}" destId="{AFC343D2-DD33-45A8-9E1E-8758912BFC17}" srcOrd="0" destOrd="0" presId="urn:microsoft.com/office/officeart/2005/8/layout/list1"/>
    <dgm:cxn modelId="{6522332B-5076-495E-AD17-22A0AE769DDE}" type="presParOf" srcId="{FBA64536-2486-4789-ACB9-441A5B8D5D25}" destId="{179920FC-985B-4AB2-A3B9-043CB5703235}" srcOrd="1" destOrd="0" presId="urn:microsoft.com/office/officeart/2005/8/layout/list1"/>
    <dgm:cxn modelId="{9BF22AC6-6F69-43EE-943B-8486982D8C8A}" type="presParOf" srcId="{D397667C-5053-4D59-84DB-771AB5859EFC}" destId="{A827936D-CF5A-430F-B782-D5FBE9201956}" srcOrd="9" destOrd="0" presId="urn:microsoft.com/office/officeart/2005/8/layout/list1"/>
    <dgm:cxn modelId="{CF540E86-D1F4-49B4-A25B-01F30C286915}" type="presParOf" srcId="{D397667C-5053-4D59-84DB-771AB5859EFC}" destId="{FC6F0EA6-C586-47A9-92C6-7E8CEEB89C0A}" srcOrd="10" destOrd="0" presId="urn:microsoft.com/office/officeart/2005/8/layout/list1"/>
    <dgm:cxn modelId="{86D29C1D-9067-49D5-A4E4-CD909949AC57}" type="presParOf" srcId="{D397667C-5053-4D59-84DB-771AB5859EFC}" destId="{6D248A4A-772E-4EE0-806D-D3DF2AABA9FD}" srcOrd="11" destOrd="0" presId="urn:microsoft.com/office/officeart/2005/8/layout/list1"/>
    <dgm:cxn modelId="{3C7127D1-C42F-492F-9DB1-55D7243551B5}" type="presParOf" srcId="{D397667C-5053-4D59-84DB-771AB5859EFC}" destId="{9D6F39CE-D272-4917-A948-B1EE5AC68549}" srcOrd="12" destOrd="0" presId="urn:microsoft.com/office/officeart/2005/8/layout/list1"/>
    <dgm:cxn modelId="{9AC22819-34FB-486E-9F95-FAC392AA38A3}" type="presParOf" srcId="{9D6F39CE-D272-4917-A948-B1EE5AC68549}" destId="{8441AE49-E4D6-418E-B32F-17C4362FEDCB}" srcOrd="0" destOrd="0" presId="urn:microsoft.com/office/officeart/2005/8/layout/list1"/>
    <dgm:cxn modelId="{D728EF47-E299-44D7-9C45-CFCF2F7C45B1}" type="presParOf" srcId="{9D6F39CE-D272-4917-A948-B1EE5AC68549}" destId="{136025B5-D135-4893-9597-456C082591C1}" srcOrd="1" destOrd="0" presId="urn:microsoft.com/office/officeart/2005/8/layout/list1"/>
    <dgm:cxn modelId="{782756AC-5521-4A49-B0F1-C9224743E878}" type="presParOf" srcId="{D397667C-5053-4D59-84DB-771AB5859EFC}" destId="{BB93C0B6-FC16-4CA7-8722-164A3358E8F6}" srcOrd="13" destOrd="0" presId="urn:microsoft.com/office/officeart/2005/8/layout/list1"/>
    <dgm:cxn modelId="{58ADDA3E-69C9-4790-9121-F5402E5CC52D}" type="presParOf" srcId="{D397667C-5053-4D59-84DB-771AB5859EFC}" destId="{2A11F14E-849F-40A9-BD30-9E69D9A55BCC}" srcOrd="14" destOrd="0" presId="urn:microsoft.com/office/officeart/2005/8/layout/list1"/>
    <dgm:cxn modelId="{1E5BB86E-C4BE-4543-8369-C65FC56FAA15}" type="presParOf" srcId="{D397667C-5053-4D59-84DB-771AB5859EFC}" destId="{1462A7D9-1B40-44F5-BFC8-C638D5F57B13}" srcOrd="15" destOrd="0" presId="urn:microsoft.com/office/officeart/2005/8/layout/list1"/>
    <dgm:cxn modelId="{A9AFB686-5C3F-4D0B-B57C-22131446A20A}" type="presParOf" srcId="{D397667C-5053-4D59-84DB-771AB5859EFC}" destId="{B34D3010-657F-4AC3-B873-65A0278C66CF}" srcOrd="16" destOrd="0" presId="urn:microsoft.com/office/officeart/2005/8/layout/list1"/>
    <dgm:cxn modelId="{330DE018-268A-49B6-A34C-C854EC821252}" type="presParOf" srcId="{B34D3010-657F-4AC3-B873-65A0278C66CF}" destId="{9C147989-7100-4D94-8C71-31DE16626EA5}" srcOrd="0" destOrd="0" presId="urn:microsoft.com/office/officeart/2005/8/layout/list1"/>
    <dgm:cxn modelId="{2440C3C1-AABA-4CDB-8BE7-144254D378C4}" type="presParOf" srcId="{B34D3010-657F-4AC3-B873-65A0278C66CF}" destId="{8E76FCEC-7505-46BB-8381-839B8368C2C4}" srcOrd="1" destOrd="0" presId="urn:microsoft.com/office/officeart/2005/8/layout/list1"/>
    <dgm:cxn modelId="{66BFBDA4-F645-4AB0-A48B-DA3C98DA6E07}" type="presParOf" srcId="{D397667C-5053-4D59-84DB-771AB5859EFC}" destId="{5E49379F-C967-4E95-AB2A-46B68A41F95A}" srcOrd="17" destOrd="0" presId="urn:microsoft.com/office/officeart/2005/8/layout/list1"/>
    <dgm:cxn modelId="{F1B316E4-F1EA-4A8E-BA84-C04332873C9F}" type="presParOf" srcId="{D397667C-5053-4D59-84DB-771AB5859EFC}" destId="{B23E8D27-6A81-4161-B6F5-C1EC8F8AED21}"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AB47C-6AB5-4FA3-8842-E67B5A50CEAE}">
      <dsp:nvSpPr>
        <dsp:cNvPr id="0" name=""/>
        <dsp:cNvSpPr/>
      </dsp:nvSpPr>
      <dsp:spPr>
        <a:xfrm>
          <a:off x="0" y="817"/>
          <a:ext cx="729200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FC35A2-61D4-49C6-A95A-1DCE83E83F1E}">
      <dsp:nvSpPr>
        <dsp:cNvPr id="0" name=""/>
        <dsp:cNvSpPr/>
      </dsp:nvSpPr>
      <dsp:spPr>
        <a:xfrm>
          <a:off x="0" y="817"/>
          <a:ext cx="7292003" cy="371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sr-Latn-ME" sz="1700" i="1" kern="1200" dirty="0"/>
            <a:t>Ram bulja</a:t>
          </a:r>
          <a:r>
            <a:rPr lang="sr-Latn-ME" sz="1700" kern="1200" dirty="0"/>
            <a:t>, 1953. pripovijetke </a:t>
          </a:r>
          <a:endParaRPr lang="en-US" sz="1700" kern="1200" dirty="0"/>
        </a:p>
      </dsp:txBody>
      <dsp:txXfrm>
        <a:off x="0" y="817"/>
        <a:ext cx="7292003" cy="371896"/>
      </dsp:txXfrm>
    </dsp:sp>
    <dsp:sp modelId="{A8CC116F-8566-409B-B884-1E79B52B6421}">
      <dsp:nvSpPr>
        <dsp:cNvPr id="0" name=""/>
        <dsp:cNvSpPr/>
      </dsp:nvSpPr>
      <dsp:spPr>
        <a:xfrm>
          <a:off x="0" y="372713"/>
          <a:ext cx="729200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C7742E-F3BE-4373-BE8A-8B69CA3CCAC9}">
      <dsp:nvSpPr>
        <dsp:cNvPr id="0" name=""/>
        <dsp:cNvSpPr/>
      </dsp:nvSpPr>
      <dsp:spPr>
        <a:xfrm>
          <a:off x="0" y="372713"/>
          <a:ext cx="7292003" cy="371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sr-Latn-ME" sz="1700" i="1" kern="1200"/>
            <a:t>Naša snaha i mi momci,</a:t>
          </a:r>
          <a:r>
            <a:rPr lang="sr-Latn-ME" sz="1700" kern="1200"/>
            <a:t> pripovijetke </a:t>
          </a:r>
          <a:endParaRPr lang="en-US" sz="1700" kern="1200"/>
        </a:p>
      </dsp:txBody>
      <dsp:txXfrm>
        <a:off x="0" y="372713"/>
        <a:ext cx="7292003" cy="371896"/>
      </dsp:txXfrm>
    </dsp:sp>
    <dsp:sp modelId="{CDC5BFF0-8AD8-4F4C-8FFE-D5E26753E49B}">
      <dsp:nvSpPr>
        <dsp:cNvPr id="0" name=""/>
        <dsp:cNvSpPr/>
      </dsp:nvSpPr>
      <dsp:spPr>
        <a:xfrm>
          <a:off x="0" y="744609"/>
          <a:ext cx="729200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396D64-37B3-441D-AE54-00F57C8A4F00}">
      <dsp:nvSpPr>
        <dsp:cNvPr id="0" name=""/>
        <dsp:cNvSpPr/>
      </dsp:nvSpPr>
      <dsp:spPr>
        <a:xfrm>
          <a:off x="0" y="744609"/>
          <a:ext cx="7292003" cy="371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sr-Latn-ME" sz="1700" i="1" kern="1200" dirty="0"/>
            <a:t>Bihorci</a:t>
          </a:r>
          <a:r>
            <a:rPr lang="sr-Latn-ME" sz="1700" kern="1200" dirty="0"/>
            <a:t>, roman, Sarajevo, 1956. </a:t>
          </a:r>
          <a:endParaRPr lang="en-US" sz="1700" kern="1200" dirty="0"/>
        </a:p>
      </dsp:txBody>
      <dsp:txXfrm>
        <a:off x="0" y="744609"/>
        <a:ext cx="7292003" cy="371896"/>
      </dsp:txXfrm>
    </dsp:sp>
    <dsp:sp modelId="{29FD4CF2-AA99-40D0-BCA5-86E1021A9ABE}">
      <dsp:nvSpPr>
        <dsp:cNvPr id="0" name=""/>
        <dsp:cNvSpPr/>
      </dsp:nvSpPr>
      <dsp:spPr>
        <a:xfrm>
          <a:off x="0" y="1116506"/>
          <a:ext cx="729200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4CB42B-21C3-4F38-8CCC-6B6345A284AD}">
      <dsp:nvSpPr>
        <dsp:cNvPr id="0" name=""/>
        <dsp:cNvSpPr/>
      </dsp:nvSpPr>
      <dsp:spPr>
        <a:xfrm>
          <a:off x="0" y="1116506"/>
          <a:ext cx="7292003" cy="371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sr-Latn-ME" sz="1700" i="1" kern="1200"/>
            <a:t>Kuću kućom čine lastavice</a:t>
          </a:r>
          <a:r>
            <a:rPr lang="sr-Latn-ME" sz="1700" kern="1200"/>
            <a:t>, 1962, pripovijetke</a:t>
          </a:r>
          <a:endParaRPr lang="en-US" sz="1700" kern="1200"/>
        </a:p>
      </dsp:txBody>
      <dsp:txXfrm>
        <a:off x="0" y="1116506"/>
        <a:ext cx="7292003" cy="371896"/>
      </dsp:txXfrm>
    </dsp:sp>
    <dsp:sp modelId="{5ACE656E-C92C-4105-A025-DD9C3A3E526B}">
      <dsp:nvSpPr>
        <dsp:cNvPr id="0" name=""/>
        <dsp:cNvSpPr/>
      </dsp:nvSpPr>
      <dsp:spPr>
        <a:xfrm>
          <a:off x="0" y="1488402"/>
          <a:ext cx="729200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C14468-157B-4EFE-9738-DF620C544099}">
      <dsp:nvSpPr>
        <dsp:cNvPr id="0" name=""/>
        <dsp:cNvSpPr/>
      </dsp:nvSpPr>
      <dsp:spPr>
        <a:xfrm>
          <a:off x="0" y="1488402"/>
          <a:ext cx="7292003" cy="371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sr-Latn-ME" sz="1700" i="1" kern="1200"/>
            <a:t>Sablja</a:t>
          </a:r>
          <a:r>
            <a:rPr lang="sr-Latn-ME" sz="1700" kern="1200"/>
            <a:t>, 1969, pripovijetke </a:t>
          </a:r>
          <a:endParaRPr lang="en-US" sz="1700" kern="1200"/>
        </a:p>
      </dsp:txBody>
      <dsp:txXfrm>
        <a:off x="0" y="1488402"/>
        <a:ext cx="7292003" cy="371896"/>
      </dsp:txXfrm>
    </dsp:sp>
    <dsp:sp modelId="{3C31A76A-3E23-4E74-9EFD-9AC85942D9C7}">
      <dsp:nvSpPr>
        <dsp:cNvPr id="0" name=""/>
        <dsp:cNvSpPr/>
      </dsp:nvSpPr>
      <dsp:spPr>
        <a:xfrm>
          <a:off x="0" y="1860298"/>
          <a:ext cx="729200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14104C-BC18-4F6C-9F09-EFD3BDA9C66E}">
      <dsp:nvSpPr>
        <dsp:cNvPr id="0" name=""/>
        <dsp:cNvSpPr/>
      </dsp:nvSpPr>
      <dsp:spPr>
        <a:xfrm>
          <a:off x="0" y="1860298"/>
          <a:ext cx="7292003" cy="371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sr-Latn-ME" sz="1700" i="1" kern="1200"/>
            <a:t>Putnici na putu</a:t>
          </a:r>
          <a:r>
            <a:rPr lang="sr-Latn-ME" sz="1700" kern="1200"/>
            <a:t>, 1969, pripovijetke</a:t>
          </a:r>
          <a:endParaRPr lang="en-US" sz="1700" kern="1200"/>
        </a:p>
      </dsp:txBody>
      <dsp:txXfrm>
        <a:off x="0" y="1860298"/>
        <a:ext cx="7292003" cy="371896"/>
      </dsp:txXfrm>
    </dsp:sp>
    <dsp:sp modelId="{1120538E-6561-42CA-A45D-FD0269960C8F}">
      <dsp:nvSpPr>
        <dsp:cNvPr id="0" name=""/>
        <dsp:cNvSpPr/>
      </dsp:nvSpPr>
      <dsp:spPr>
        <a:xfrm>
          <a:off x="0" y="2232194"/>
          <a:ext cx="729200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F058BE-36D8-4A29-A2EC-8EE36004F32E}">
      <dsp:nvSpPr>
        <dsp:cNvPr id="0" name=""/>
        <dsp:cNvSpPr/>
      </dsp:nvSpPr>
      <dsp:spPr>
        <a:xfrm>
          <a:off x="0" y="2232194"/>
          <a:ext cx="7292003" cy="371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sr-Latn-ME" sz="1700" kern="1200"/>
            <a:t>Kad djevojka spava, 1972, pripovijetke </a:t>
          </a:r>
          <a:endParaRPr lang="en-US" sz="1700" kern="1200"/>
        </a:p>
      </dsp:txBody>
      <dsp:txXfrm>
        <a:off x="0" y="2232194"/>
        <a:ext cx="7292003" cy="371896"/>
      </dsp:txXfrm>
    </dsp:sp>
    <dsp:sp modelId="{2E1F6954-50BC-4142-B08B-BD0979757579}">
      <dsp:nvSpPr>
        <dsp:cNvPr id="0" name=""/>
        <dsp:cNvSpPr/>
      </dsp:nvSpPr>
      <dsp:spPr>
        <a:xfrm>
          <a:off x="0" y="2604091"/>
          <a:ext cx="729200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CB03EA-6DA4-4F86-A9A4-843923A50989}">
      <dsp:nvSpPr>
        <dsp:cNvPr id="0" name=""/>
        <dsp:cNvSpPr/>
      </dsp:nvSpPr>
      <dsp:spPr>
        <a:xfrm>
          <a:off x="0" y="2604091"/>
          <a:ext cx="7292003" cy="371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sr-Latn-ME" sz="1700" i="1" kern="1200"/>
            <a:t>Francuski pamuk</a:t>
          </a:r>
          <a:r>
            <a:rPr lang="sr-Latn-ME" sz="1700" kern="1200"/>
            <a:t>, 1980. </a:t>
          </a:r>
          <a:endParaRPr lang="en-US" sz="1700" kern="1200"/>
        </a:p>
      </dsp:txBody>
      <dsp:txXfrm>
        <a:off x="0" y="2604091"/>
        <a:ext cx="7292003" cy="371896"/>
      </dsp:txXfrm>
    </dsp:sp>
    <dsp:sp modelId="{C1D7B713-949B-45B9-8151-F85EA8A15B4A}">
      <dsp:nvSpPr>
        <dsp:cNvPr id="0" name=""/>
        <dsp:cNvSpPr/>
      </dsp:nvSpPr>
      <dsp:spPr>
        <a:xfrm>
          <a:off x="0" y="2975987"/>
          <a:ext cx="729200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135D6D-F2E1-4B26-A2A7-9970A7EE68F5}">
      <dsp:nvSpPr>
        <dsp:cNvPr id="0" name=""/>
        <dsp:cNvSpPr/>
      </dsp:nvSpPr>
      <dsp:spPr>
        <a:xfrm>
          <a:off x="0" y="2975987"/>
          <a:ext cx="7292003" cy="371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sr-Latn-ME" sz="1700" i="1" kern="1200"/>
            <a:t>Priče kod vode</a:t>
          </a:r>
          <a:r>
            <a:rPr lang="sr-Latn-ME" sz="1700" kern="1200"/>
            <a:t>, 1982.</a:t>
          </a:r>
          <a:endParaRPr lang="en-US" sz="1700" kern="1200"/>
        </a:p>
      </dsp:txBody>
      <dsp:txXfrm>
        <a:off x="0" y="2975987"/>
        <a:ext cx="7292003" cy="371896"/>
      </dsp:txXfrm>
    </dsp:sp>
    <dsp:sp modelId="{A736139D-3F05-46D3-B9D5-FC293925B306}">
      <dsp:nvSpPr>
        <dsp:cNvPr id="0" name=""/>
        <dsp:cNvSpPr/>
      </dsp:nvSpPr>
      <dsp:spPr>
        <a:xfrm>
          <a:off x="0" y="3347883"/>
          <a:ext cx="729200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E0889D-9EB1-4498-8D73-D40A722D19B1}">
      <dsp:nvSpPr>
        <dsp:cNvPr id="0" name=""/>
        <dsp:cNvSpPr/>
      </dsp:nvSpPr>
      <dsp:spPr>
        <a:xfrm>
          <a:off x="0" y="3347883"/>
          <a:ext cx="7292003" cy="371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sr-Latn-ME" sz="1700" kern="1200"/>
            <a:t>| </a:t>
          </a:r>
          <a:r>
            <a:rPr lang="sr-Latn-ME" sz="1700" i="1" kern="1200"/>
            <a:t>Rimski prsten</a:t>
          </a:r>
          <a:r>
            <a:rPr lang="sr-Latn-ME" sz="1700" kern="1200"/>
            <a:t>, 1985. </a:t>
          </a:r>
          <a:endParaRPr lang="en-US" sz="1700" kern="1200"/>
        </a:p>
      </dsp:txBody>
      <dsp:txXfrm>
        <a:off x="0" y="3347883"/>
        <a:ext cx="7292003" cy="371896"/>
      </dsp:txXfrm>
    </dsp:sp>
    <dsp:sp modelId="{361D1A86-AE81-482B-B92E-4FAC55D68BC7}">
      <dsp:nvSpPr>
        <dsp:cNvPr id="0" name=""/>
        <dsp:cNvSpPr/>
      </dsp:nvSpPr>
      <dsp:spPr>
        <a:xfrm>
          <a:off x="0" y="3719779"/>
          <a:ext cx="729200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577A5C-674C-4FF8-AF65-25AD50996420}">
      <dsp:nvSpPr>
        <dsp:cNvPr id="0" name=""/>
        <dsp:cNvSpPr/>
      </dsp:nvSpPr>
      <dsp:spPr>
        <a:xfrm>
          <a:off x="0" y="3719779"/>
          <a:ext cx="7292003" cy="371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sr-Latn-ME" sz="1700" i="1" kern="1200"/>
            <a:t>Raška zemlja Rascija</a:t>
          </a:r>
          <a:r>
            <a:rPr lang="sr-Latn-ME" sz="1700" kern="1200"/>
            <a:t>, roman</a:t>
          </a:r>
          <a:endParaRPr lang="en-US" sz="1700" kern="1200"/>
        </a:p>
      </dsp:txBody>
      <dsp:txXfrm>
        <a:off x="0" y="3719779"/>
        <a:ext cx="7292003" cy="371896"/>
      </dsp:txXfrm>
    </dsp:sp>
    <dsp:sp modelId="{14A87BA5-0482-4BBD-8ED6-78059A5147EE}">
      <dsp:nvSpPr>
        <dsp:cNvPr id="0" name=""/>
        <dsp:cNvSpPr/>
      </dsp:nvSpPr>
      <dsp:spPr>
        <a:xfrm>
          <a:off x="0" y="4091675"/>
          <a:ext cx="729200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A350BA-987F-44B5-9311-8F6DF067F17F}">
      <dsp:nvSpPr>
        <dsp:cNvPr id="0" name=""/>
        <dsp:cNvSpPr/>
      </dsp:nvSpPr>
      <dsp:spPr>
        <a:xfrm>
          <a:off x="0" y="4091675"/>
          <a:ext cx="7292003" cy="371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sr-Latn-ME" sz="1700" kern="1200" dirty="0"/>
            <a:t>| </a:t>
          </a:r>
          <a:r>
            <a:rPr lang="sr-Latn-ME" sz="1700" i="1" kern="1200" dirty="0"/>
            <a:t>Miris lišća orahova</a:t>
          </a:r>
          <a:r>
            <a:rPr lang="sr-Latn-ME" sz="1700" kern="1200" dirty="0"/>
            <a:t>, 1991. </a:t>
          </a:r>
          <a:endParaRPr lang="en-US" sz="1700" kern="1200" dirty="0"/>
        </a:p>
      </dsp:txBody>
      <dsp:txXfrm>
        <a:off x="0" y="4091675"/>
        <a:ext cx="7292003" cy="371896"/>
      </dsp:txXfrm>
    </dsp:sp>
    <dsp:sp modelId="{D9C006B1-9A40-4DE9-B2A5-B36BF9FC4308}">
      <dsp:nvSpPr>
        <dsp:cNvPr id="0" name=""/>
        <dsp:cNvSpPr/>
      </dsp:nvSpPr>
      <dsp:spPr>
        <a:xfrm>
          <a:off x="0" y="4463572"/>
          <a:ext cx="729200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EE033C-0633-499A-A90B-7C6BD84281B2}">
      <dsp:nvSpPr>
        <dsp:cNvPr id="0" name=""/>
        <dsp:cNvSpPr/>
      </dsp:nvSpPr>
      <dsp:spPr>
        <a:xfrm>
          <a:off x="0" y="4463572"/>
          <a:ext cx="7292003" cy="371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sr-Latn-ME" sz="1700" i="1" kern="1200"/>
            <a:t>Konak</a:t>
          </a:r>
          <a:r>
            <a:rPr lang="sr-Latn-ME" sz="1700" kern="1200"/>
            <a:t>, roman </a:t>
          </a:r>
          <a:endParaRPr lang="en-US" sz="1700" kern="1200"/>
        </a:p>
      </dsp:txBody>
      <dsp:txXfrm>
        <a:off x="0" y="4463572"/>
        <a:ext cx="7292003" cy="371896"/>
      </dsp:txXfrm>
    </dsp:sp>
    <dsp:sp modelId="{6852894F-E30B-478F-B8CD-74330E0803CB}">
      <dsp:nvSpPr>
        <dsp:cNvPr id="0" name=""/>
        <dsp:cNvSpPr/>
      </dsp:nvSpPr>
      <dsp:spPr>
        <a:xfrm>
          <a:off x="0" y="4835468"/>
          <a:ext cx="729200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79DF1D-3087-40CD-A5AA-0B926B4EC5E1}">
      <dsp:nvSpPr>
        <dsp:cNvPr id="0" name=""/>
        <dsp:cNvSpPr/>
      </dsp:nvSpPr>
      <dsp:spPr>
        <a:xfrm>
          <a:off x="0" y="4835468"/>
          <a:ext cx="7292003" cy="371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sr-Latn-ME" sz="1700" i="1" kern="1200"/>
            <a:t>Mojkovačka bitka</a:t>
          </a:r>
          <a:r>
            <a:rPr lang="sr-Latn-ME" sz="1700" kern="1200"/>
            <a:t>, roman </a:t>
          </a:r>
          <a:endParaRPr lang="en-US" sz="1700" kern="1200"/>
        </a:p>
      </dsp:txBody>
      <dsp:txXfrm>
        <a:off x="0" y="4835468"/>
        <a:ext cx="7292003" cy="371896"/>
      </dsp:txXfrm>
    </dsp:sp>
    <dsp:sp modelId="{7E3E6CF0-A7D5-4CE9-99B0-8CF1C50D23A0}">
      <dsp:nvSpPr>
        <dsp:cNvPr id="0" name=""/>
        <dsp:cNvSpPr/>
      </dsp:nvSpPr>
      <dsp:spPr>
        <a:xfrm>
          <a:off x="0" y="5207364"/>
          <a:ext cx="729200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F81C99-E465-4CB6-A853-0E40134FB728}">
      <dsp:nvSpPr>
        <dsp:cNvPr id="0" name=""/>
        <dsp:cNvSpPr/>
      </dsp:nvSpPr>
      <dsp:spPr>
        <a:xfrm>
          <a:off x="0" y="5207364"/>
          <a:ext cx="7292003" cy="371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sr-Latn-ME" sz="1700" i="1" kern="1200" dirty="0"/>
            <a:t>Carska vojska</a:t>
          </a:r>
          <a:r>
            <a:rPr lang="sr-Latn-ME" sz="1700" kern="1200" dirty="0"/>
            <a:t>, roman </a:t>
          </a:r>
          <a:endParaRPr lang="en-US" sz="1700" kern="1200" dirty="0"/>
        </a:p>
      </dsp:txBody>
      <dsp:txXfrm>
        <a:off x="0" y="5207364"/>
        <a:ext cx="7292003" cy="371896"/>
      </dsp:txXfrm>
    </dsp:sp>
    <dsp:sp modelId="{7A552868-D45A-4CF3-A2CD-3D8062A8EFCB}">
      <dsp:nvSpPr>
        <dsp:cNvPr id="0" name=""/>
        <dsp:cNvSpPr/>
      </dsp:nvSpPr>
      <dsp:spPr>
        <a:xfrm>
          <a:off x="0" y="5579260"/>
          <a:ext cx="729200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F9AEBC-4DE4-4C98-83B9-E69D693A68B7}">
      <dsp:nvSpPr>
        <dsp:cNvPr id="0" name=""/>
        <dsp:cNvSpPr/>
      </dsp:nvSpPr>
      <dsp:spPr>
        <a:xfrm>
          <a:off x="0" y="5579260"/>
          <a:ext cx="7292003" cy="371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sr-Latn-ME" sz="1700" i="1" kern="1200"/>
            <a:t>Zelen prsten na vodi</a:t>
          </a:r>
          <a:r>
            <a:rPr lang="sr-Latn-ME" sz="1700" kern="1200"/>
            <a:t>, pripovijetke </a:t>
          </a:r>
          <a:endParaRPr lang="en-US" sz="1700" kern="1200"/>
        </a:p>
      </dsp:txBody>
      <dsp:txXfrm>
        <a:off x="0" y="5579260"/>
        <a:ext cx="7292003" cy="371896"/>
      </dsp:txXfrm>
    </dsp:sp>
    <dsp:sp modelId="{D588D9E8-2B35-40D0-8848-B1D774A1F429}">
      <dsp:nvSpPr>
        <dsp:cNvPr id="0" name=""/>
        <dsp:cNvSpPr/>
      </dsp:nvSpPr>
      <dsp:spPr>
        <a:xfrm>
          <a:off x="0" y="5951157"/>
          <a:ext cx="729200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E799DB-A8C3-4CFD-B582-ADD60E52193F}">
      <dsp:nvSpPr>
        <dsp:cNvPr id="0" name=""/>
        <dsp:cNvSpPr/>
      </dsp:nvSpPr>
      <dsp:spPr>
        <a:xfrm>
          <a:off x="0" y="5951157"/>
          <a:ext cx="7292003" cy="371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sr-Latn-ME" sz="1700" i="1" kern="1200"/>
            <a:t>Zapis o gradovima</a:t>
          </a:r>
          <a:r>
            <a:rPr lang="sr-Latn-ME" sz="1700" kern="1200"/>
            <a:t> </a:t>
          </a:r>
          <a:endParaRPr lang="en-US" sz="1700" kern="1200"/>
        </a:p>
      </dsp:txBody>
      <dsp:txXfrm>
        <a:off x="0" y="5951157"/>
        <a:ext cx="7292003" cy="371896"/>
      </dsp:txXfrm>
    </dsp:sp>
    <dsp:sp modelId="{77DE042B-8686-4077-9D1C-EB41F90D8F81}">
      <dsp:nvSpPr>
        <dsp:cNvPr id="0" name=""/>
        <dsp:cNvSpPr/>
      </dsp:nvSpPr>
      <dsp:spPr>
        <a:xfrm>
          <a:off x="0" y="6323053"/>
          <a:ext cx="729200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1CB9E4-D130-46F6-B7D2-6B4B9A85C340}">
      <dsp:nvSpPr>
        <dsp:cNvPr id="0" name=""/>
        <dsp:cNvSpPr/>
      </dsp:nvSpPr>
      <dsp:spPr>
        <a:xfrm>
          <a:off x="0" y="6323053"/>
          <a:ext cx="7292003" cy="371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sr-Latn-ME" sz="1700" i="1" kern="1200" dirty="0"/>
            <a:t>Lirika</a:t>
          </a:r>
          <a:r>
            <a:rPr lang="sr-Latn-ME" sz="1700" kern="1200" dirty="0"/>
            <a:t>, poezija, Beograd, BIGZ, 1988.</a:t>
          </a:r>
          <a:endParaRPr lang="en-US" sz="1700" kern="1200" dirty="0"/>
        </a:p>
      </dsp:txBody>
      <dsp:txXfrm>
        <a:off x="0" y="6323053"/>
        <a:ext cx="7292003" cy="3718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00531-FFF1-4760-948E-A84702316103}">
      <dsp:nvSpPr>
        <dsp:cNvPr id="0" name=""/>
        <dsp:cNvSpPr/>
      </dsp:nvSpPr>
      <dsp:spPr>
        <a:xfrm>
          <a:off x="0" y="415032"/>
          <a:ext cx="6910387" cy="5544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062CF9-AC82-4F1A-80F3-EFC0A234E040}">
      <dsp:nvSpPr>
        <dsp:cNvPr id="0" name=""/>
        <dsp:cNvSpPr/>
      </dsp:nvSpPr>
      <dsp:spPr>
        <a:xfrm>
          <a:off x="345519" y="90312"/>
          <a:ext cx="4837270" cy="6494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37" tIns="0" rIns="182837" bIns="0" numCol="1" spcCol="1270" anchor="ctr" anchorCtr="0">
          <a:noAutofit/>
        </a:bodyPr>
        <a:lstStyle/>
        <a:p>
          <a:pPr marL="0" lvl="0" indent="0" algn="l" defTabSz="977900">
            <a:lnSpc>
              <a:spcPct val="90000"/>
            </a:lnSpc>
            <a:spcBef>
              <a:spcPct val="0"/>
            </a:spcBef>
            <a:spcAft>
              <a:spcPct val="35000"/>
            </a:spcAft>
            <a:buNone/>
          </a:pPr>
          <a:r>
            <a:rPr lang="sr-Latn-ME" sz="2200" i="1" kern="1200"/>
            <a:t>vrsta ideje</a:t>
          </a:r>
          <a:endParaRPr lang="en-US" sz="2200" kern="1200"/>
        </a:p>
      </dsp:txBody>
      <dsp:txXfrm>
        <a:off x="377222" y="122015"/>
        <a:ext cx="4773864" cy="586034"/>
      </dsp:txXfrm>
    </dsp:sp>
    <dsp:sp modelId="{70BAF678-6A1E-48C6-8B49-29F8E6E32F9D}">
      <dsp:nvSpPr>
        <dsp:cNvPr id="0" name=""/>
        <dsp:cNvSpPr/>
      </dsp:nvSpPr>
      <dsp:spPr>
        <a:xfrm>
          <a:off x="0" y="1412952"/>
          <a:ext cx="6910387" cy="5544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804F4B-4420-4A93-B254-356870146359}">
      <dsp:nvSpPr>
        <dsp:cNvPr id="0" name=""/>
        <dsp:cNvSpPr/>
      </dsp:nvSpPr>
      <dsp:spPr>
        <a:xfrm>
          <a:off x="345519" y="1088232"/>
          <a:ext cx="4837270" cy="64944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37" tIns="0" rIns="182837" bIns="0" numCol="1" spcCol="1270" anchor="ctr" anchorCtr="0">
          <a:noAutofit/>
        </a:bodyPr>
        <a:lstStyle/>
        <a:p>
          <a:pPr marL="0" lvl="0" indent="0" algn="l" defTabSz="977900">
            <a:lnSpc>
              <a:spcPct val="90000"/>
            </a:lnSpc>
            <a:spcBef>
              <a:spcPct val="0"/>
            </a:spcBef>
            <a:spcAft>
              <a:spcPct val="35000"/>
            </a:spcAft>
            <a:buNone/>
          </a:pPr>
          <a:r>
            <a:rPr lang="sr-Latn-ME" sz="2200" i="1" kern="1200"/>
            <a:t>uvjerenje u ostvarljivost</a:t>
          </a:r>
          <a:endParaRPr lang="en-US" sz="2200" kern="1200"/>
        </a:p>
      </dsp:txBody>
      <dsp:txXfrm>
        <a:off x="377222" y="1119935"/>
        <a:ext cx="4773864" cy="586034"/>
      </dsp:txXfrm>
    </dsp:sp>
    <dsp:sp modelId="{FC6F0EA6-C586-47A9-92C6-7E8CEEB89C0A}">
      <dsp:nvSpPr>
        <dsp:cNvPr id="0" name=""/>
        <dsp:cNvSpPr/>
      </dsp:nvSpPr>
      <dsp:spPr>
        <a:xfrm>
          <a:off x="0" y="2410872"/>
          <a:ext cx="6910387" cy="554400"/>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9920FC-985B-4AB2-A3B9-043CB5703235}">
      <dsp:nvSpPr>
        <dsp:cNvPr id="0" name=""/>
        <dsp:cNvSpPr/>
      </dsp:nvSpPr>
      <dsp:spPr>
        <a:xfrm>
          <a:off x="345519" y="2086152"/>
          <a:ext cx="4837270" cy="64944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37" tIns="0" rIns="182837" bIns="0" numCol="1" spcCol="1270" anchor="ctr" anchorCtr="0">
          <a:noAutofit/>
        </a:bodyPr>
        <a:lstStyle/>
        <a:p>
          <a:pPr marL="0" lvl="0" indent="0" algn="l" defTabSz="977900">
            <a:lnSpc>
              <a:spcPct val="90000"/>
            </a:lnSpc>
            <a:spcBef>
              <a:spcPct val="0"/>
            </a:spcBef>
            <a:spcAft>
              <a:spcPct val="35000"/>
            </a:spcAft>
            <a:buNone/>
          </a:pPr>
          <a:r>
            <a:rPr lang="sr-Latn-ME" sz="2200" i="1" kern="1200"/>
            <a:t>problemi pri ostvarenju</a:t>
          </a:r>
          <a:endParaRPr lang="en-US" sz="2200" kern="1200"/>
        </a:p>
      </dsp:txBody>
      <dsp:txXfrm>
        <a:off x="377222" y="2117855"/>
        <a:ext cx="4773864" cy="586034"/>
      </dsp:txXfrm>
    </dsp:sp>
    <dsp:sp modelId="{2A11F14E-849F-40A9-BD30-9E69D9A55BCC}">
      <dsp:nvSpPr>
        <dsp:cNvPr id="0" name=""/>
        <dsp:cNvSpPr/>
      </dsp:nvSpPr>
      <dsp:spPr>
        <a:xfrm>
          <a:off x="0" y="3408792"/>
          <a:ext cx="6910387" cy="55440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6025B5-D135-4893-9597-456C082591C1}">
      <dsp:nvSpPr>
        <dsp:cNvPr id="0" name=""/>
        <dsp:cNvSpPr/>
      </dsp:nvSpPr>
      <dsp:spPr>
        <a:xfrm>
          <a:off x="345519" y="3084072"/>
          <a:ext cx="4837270" cy="64944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37" tIns="0" rIns="182837" bIns="0" numCol="1" spcCol="1270" anchor="ctr" anchorCtr="0">
          <a:noAutofit/>
        </a:bodyPr>
        <a:lstStyle/>
        <a:p>
          <a:pPr marL="0" lvl="0" indent="0" algn="l" defTabSz="977900">
            <a:lnSpc>
              <a:spcPct val="90000"/>
            </a:lnSpc>
            <a:spcBef>
              <a:spcPct val="0"/>
            </a:spcBef>
            <a:spcAft>
              <a:spcPct val="35000"/>
            </a:spcAft>
            <a:buNone/>
          </a:pPr>
          <a:r>
            <a:rPr lang="sr-Latn-ME" sz="2200" i="1" kern="1200"/>
            <a:t>opravdanost realizacije ideje</a:t>
          </a:r>
          <a:endParaRPr lang="en-US" sz="2200" kern="1200"/>
        </a:p>
      </dsp:txBody>
      <dsp:txXfrm>
        <a:off x="377222" y="3115775"/>
        <a:ext cx="4773864" cy="586034"/>
      </dsp:txXfrm>
    </dsp:sp>
    <dsp:sp modelId="{B23E8D27-6A81-4161-B6F5-C1EC8F8AED21}">
      <dsp:nvSpPr>
        <dsp:cNvPr id="0" name=""/>
        <dsp:cNvSpPr/>
      </dsp:nvSpPr>
      <dsp:spPr>
        <a:xfrm>
          <a:off x="0" y="4406712"/>
          <a:ext cx="6910387" cy="554400"/>
        </a:xfrm>
        <a:prstGeom prst="rect">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76FCEC-7505-46BB-8381-839B8368C2C4}">
      <dsp:nvSpPr>
        <dsp:cNvPr id="0" name=""/>
        <dsp:cNvSpPr/>
      </dsp:nvSpPr>
      <dsp:spPr>
        <a:xfrm>
          <a:off x="345519" y="4081992"/>
          <a:ext cx="4837270" cy="64944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37" tIns="0" rIns="182837" bIns="0" numCol="1" spcCol="1270" anchor="ctr" anchorCtr="0">
          <a:noAutofit/>
        </a:bodyPr>
        <a:lstStyle/>
        <a:p>
          <a:pPr marL="0" lvl="0" indent="0" algn="l" defTabSz="977900">
            <a:lnSpc>
              <a:spcPct val="90000"/>
            </a:lnSpc>
            <a:spcBef>
              <a:spcPct val="0"/>
            </a:spcBef>
            <a:spcAft>
              <a:spcPct val="35000"/>
            </a:spcAft>
            <a:buNone/>
          </a:pPr>
          <a:r>
            <a:rPr lang="sr-Latn-ME" sz="2200" i="1" kern="1200"/>
            <a:t>zahtjevnost realizacije ideje</a:t>
          </a:r>
          <a:endParaRPr lang="en-US" sz="2200" kern="1200"/>
        </a:p>
      </dsp:txBody>
      <dsp:txXfrm>
        <a:off x="377222" y="4113695"/>
        <a:ext cx="4773864" cy="58603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M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7C77F6-AAA0-4B36-B4A8-D6704474B9C3}" type="datetimeFigureOut">
              <a:rPr lang="sr-Latn-ME" smtClean="0"/>
              <a:t>1.12.2021.</a:t>
            </a:fld>
            <a:endParaRPr lang="sr-Latn-M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r-Latn-M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M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M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2B8E11-4C56-4279-9728-CEFBF7AF8BBA}" type="slidenum">
              <a:rPr lang="sr-Latn-ME" smtClean="0"/>
              <a:t>‹#›</a:t>
            </a:fld>
            <a:endParaRPr lang="sr-Latn-ME"/>
          </a:p>
        </p:txBody>
      </p:sp>
    </p:spTree>
    <p:extLst>
      <p:ext uri="{BB962C8B-B14F-4D97-AF65-F5344CB8AC3E}">
        <p14:creationId xmlns:p14="http://schemas.microsoft.com/office/powerpoint/2010/main" val="882922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4893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2A279-0833-481D-8C56-F67FD0AC6C50}" type="datetime1">
              <a:rPr lang="en-US" smtClean="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26504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87DA83-5663-4C9C-B9AA-0B40A3DAFF81}" type="datetime1">
              <a:rPr lang="en-US" smtClean="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55127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69403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968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0072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12/1/2021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69810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12/1/2021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62643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9667345-2558-425A-8533-9BFDBCE15005}" type="datetime1">
              <a:rPr lang="en-US" smtClean="0"/>
              <a:t>12/1/2021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53454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BEA474-078D-4E9B-9B14-09A87B19DC46}" type="datetime1">
              <a:rPr lang="en-US" smtClean="0"/>
              <a:t>12/1/2021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027505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12/1/2021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15531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2D6E202-B606-4609-B914-27C9371A1F6D}" type="datetime1">
              <a:rPr lang="en-US" smtClean="0"/>
              <a:t>12/1/2021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A98EE3D-8CD1-4C3F-BD1C-C98C9596463C}"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0763204"/>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arhiv.stav.ba/camil-sijaric-pisac-kroz-kojeg-je-progovorio-sandzak/" TargetMode="External"/><Relationship Id="rId3" Type="http://schemas.openxmlformats.org/officeDocument/2006/relationships/hyperlink" Target="https://www.klix.ba/magazin/kultura/camil-sijaric-je-za-ovaj-prostor-isto-sto-i-marques-za-latinsku-ameriku/130521124" TargetMode="External"/><Relationship Id="rId7" Type="http://schemas.openxmlformats.org/officeDocument/2006/relationships/hyperlink" Target="https://furaj.ba/camil-sijaric-to-je-zemlja-hercegovina/" TargetMode="External"/><Relationship Id="rId2" Type="http://schemas.openxmlformats.org/officeDocument/2006/relationships/hyperlink" Target="https://www.jergovic.com/ajfelov-most/camil-sijaric-prognanik/" TargetMode="External"/><Relationship Id="rId1" Type="http://schemas.openxmlformats.org/officeDocument/2006/relationships/slideLayout" Target="../slideLayouts/slideLayout2.xml"/><Relationship Id="rId6" Type="http://schemas.openxmlformats.org/officeDocument/2006/relationships/hyperlink" Target="https://www.vreme.com/kultura/price-sa-tromedje/" TargetMode="External"/><Relationship Id="rId5" Type="http://schemas.openxmlformats.org/officeDocument/2006/relationships/hyperlink" Target="http://www.bosnjaci.rs/tekst/139/romaneskni-opus-camila-sijarica.html" TargetMode="External"/><Relationship Id="rId4" Type="http://schemas.openxmlformats.org/officeDocument/2006/relationships/hyperlink" Target="https://sandzacke.rs/featured/magijski-pripovjedac-105-godina-od-rodjenja-camila-sijarica/"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logorjasenovac.rs/zaborav/camil-sijaric-u-oslobodjenom-jasenovcu-integralni-tekst/" TargetMode="External"/><Relationship Id="rId7" Type="http://schemas.openxmlformats.org/officeDocument/2006/relationships/hyperlink" Target="https://www.vranjenet.rs/camil-sijaric-vranjski-gimnazijalac-autobiografska-beleska-o-casu-veronauke/" TargetMode="External"/><Relationship Id="rId2" Type="http://schemas.openxmlformats.org/officeDocument/2006/relationships/hyperlink" Target="https://intelektualno.com/camil-sijaric-tamo-gdje-se-tesko-zivi-lijepo-se-govori/" TargetMode="External"/><Relationship Id="rId1" Type="http://schemas.openxmlformats.org/officeDocument/2006/relationships/slideLayout" Target="../slideLayouts/slideLayout2.xml"/><Relationship Id="rId6" Type="http://schemas.openxmlformats.org/officeDocument/2006/relationships/hyperlink" Target="https://fragmentcasopis.com/2019/12/02/30-godina-od-smrti-camila-sijarica-kako-je-kazivao-camil-sijaric/" TargetMode="External"/><Relationship Id="rId5" Type="http://schemas.openxmlformats.org/officeDocument/2006/relationships/hyperlink" Target="https://www.mreza-mira.net/vijesti/razno/camil-sijaric-sarajevo-kakav-je-to-grad/" TargetMode="External"/><Relationship Id="rId4" Type="http://schemas.openxmlformats.org/officeDocument/2006/relationships/hyperlink" Target="http://www.jovicaletic.com/cms/?page_id=378"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youtu.be/t5_9eXQdxYQ?t=1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up photo of an open book">
            <a:extLst>
              <a:ext uri="{FF2B5EF4-FFF2-40B4-BE49-F238E27FC236}">
                <a16:creationId xmlns:a16="http://schemas.microsoft.com/office/drawing/2014/main" id="{0B741833-A7E9-41B3-BB30-3FD3887009E8}"/>
              </a:ext>
            </a:extLst>
          </p:cNvPr>
          <p:cNvPicPr>
            <a:picLocks noChangeAspect="1"/>
          </p:cNvPicPr>
          <p:nvPr/>
        </p:nvPicPr>
        <p:blipFill rotWithShape="1">
          <a:blip r:embed="rId2"/>
          <a:srcRect t="15094"/>
          <a:stretch/>
        </p:blipFill>
        <p:spPr>
          <a:xfrm>
            <a:off x="1" y="14758"/>
            <a:ext cx="12191999" cy="6857990"/>
          </a:xfrm>
          <a:prstGeom prst="rect">
            <a:avLst/>
          </a:prstGeom>
        </p:spPr>
      </p:pic>
      <p:sp>
        <p:nvSpPr>
          <p:cNvPr id="2" name="Title 1">
            <a:extLst>
              <a:ext uri="{FF2B5EF4-FFF2-40B4-BE49-F238E27FC236}">
                <a16:creationId xmlns:a16="http://schemas.microsoft.com/office/drawing/2014/main" id="{F2341ED6-3B70-4610-A554-834459BA5446}"/>
              </a:ext>
            </a:extLst>
          </p:cNvPr>
          <p:cNvSpPr>
            <a:spLocks noGrp="1"/>
          </p:cNvSpPr>
          <p:nvPr>
            <p:ph type="ctrTitle"/>
          </p:nvPr>
        </p:nvSpPr>
        <p:spPr>
          <a:xfrm>
            <a:off x="643466" y="643467"/>
            <a:ext cx="5452529" cy="3569242"/>
          </a:xfrm>
        </p:spPr>
        <p:txBody>
          <a:bodyPr anchor="t">
            <a:normAutofit/>
          </a:bodyPr>
          <a:lstStyle/>
          <a:p>
            <a:r>
              <a:rPr lang="sr-Latn-ME" sz="6000" dirty="0">
                <a:solidFill>
                  <a:schemeClr val="bg1"/>
                </a:solidFill>
              </a:rPr>
              <a:t>ĆAMIL SIJARIĆ</a:t>
            </a:r>
            <a:br>
              <a:rPr lang="sr-Latn-ME" sz="6000" dirty="0">
                <a:solidFill>
                  <a:schemeClr val="bg1"/>
                </a:solidFill>
              </a:rPr>
            </a:br>
            <a:endParaRPr lang="sr-Latn-ME" sz="6000" dirty="0">
              <a:solidFill>
                <a:schemeClr val="bg1"/>
              </a:solidFill>
            </a:endParaRPr>
          </a:p>
        </p:txBody>
      </p:sp>
    </p:spTree>
    <p:extLst>
      <p:ext uri="{BB962C8B-B14F-4D97-AF65-F5344CB8AC3E}">
        <p14:creationId xmlns:p14="http://schemas.microsoft.com/office/powerpoint/2010/main" val="254305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186DDF9-580E-4874-9EB1-482982C09AE3}"/>
              </a:ext>
            </a:extLst>
          </p:cNvPr>
          <p:cNvSpPr>
            <a:spLocks noGrp="1"/>
          </p:cNvSpPr>
          <p:nvPr>
            <p:ph type="title"/>
          </p:nvPr>
        </p:nvSpPr>
        <p:spPr>
          <a:xfrm>
            <a:off x="1066800" y="5252936"/>
            <a:ext cx="10058400" cy="1028715"/>
          </a:xfrm>
        </p:spPr>
        <p:txBody>
          <a:bodyPr anchor="ctr">
            <a:normAutofit/>
          </a:bodyPr>
          <a:lstStyle/>
          <a:p>
            <a:pPr algn="ctr"/>
            <a:r>
              <a:rPr lang="sr-Latn-ME">
                <a:solidFill>
                  <a:srgbClr val="FFFFFF"/>
                </a:solidFill>
              </a:rPr>
              <a:t>Hronotopičnost lika</a:t>
            </a:r>
          </a:p>
        </p:txBody>
      </p:sp>
      <p:sp>
        <p:nvSpPr>
          <p:cNvPr id="3" name="Content Placeholder 2">
            <a:extLst>
              <a:ext uri="{FF2B5EF4-FFF2-40B4-BE49-F238E27FC236}">
                <a16:creationId xmlns:a16="http://schemas.microsoft.com/office/drawing/2014/main" id="{F1821091-F9BD-425D-925F-9AECDD07A249}"/>
              </a:ext>
            </a:extLst>
          </p:cNvPr>
          <p:cNvSpPr>
            <a:spLocks noGrp="1"/>
          </p:cNvSpPr>
          <p:nvPr>
            <p:ph idx="1"/>
          </p:nvPr>
        </p:nvSpPr>
        <p:spPr>
          <a:xfrm>
            <a:off x="1097280" y="1086678"/>
            <a:ext cx="10027920" cy="3471467"/>
          </a:xfrm>
        </p:spPr>
        <p:txBody>
          <a:bodyPr>
            <a:normAutofit fontScale="92500" lnSpcReduction="10000"/>
          </a:bodyPr>
          <a:lstStyle/>
          <a:p>
            <a:pPr>
              <a:spcBef>
                <a:spcPts val="600"/>
              </a:spcBef>
              <a:spcAft>
                <a:spcPts val="1800"/>
              </a:spcAft>
              <a:buFont typeface="Wingdings" panose="05000000000000000000" pitchFamily="2" charset="2"/>
              <a:buChar char="§"/>
            </a:pPr>
            <a:r>
              <a:rPr lang="sr-Latn-ME" i="1" dirty="0"/>
              <a:t> ,,</a:t>
            </a:r>
            <a:r>
              <a:rPr lang="en-US" sz="2000" dirty="0">
                <a:solidFill>
                  <a:srgbClr val="282828"/>
                </a:solidFill>
                <a:effectLst/>
                <a:ea typeface="Times New Roman" panose="02020603050405020304" pitchFamily="18" charset="0"/>
              </a:rPr>
              <a:t>Na </a:t>
            </a:r>
            <a:r>
              <a:rPr lang="en-US" sz="2000" dirty="0" err="1">
                <a:solidFill>
                  <a:srgbClr val="282828"/>
                </a:solidFill>
                <a:effectLst/>
                <a:ea typeface="Times New Roman" panose="02020603050405020304" pitchFamily="18" charset="0"/>
              </a:rPr>
              <a:t>Sijarićeva</a:t>
            </a:r>
            <a:r>
              <a:rPr lang="en-US" sz="2000" dirty="0">
                <a:solidFill>
                  <a:srgbClr val="282828"/>
                </a:solidFill>
                <a:effectLst/>
                <a:ea typeface="Times New Roman" panose="02020603050405020304" pitchFamily="18" charset="0"/>
              </a:rPr>
              <a:t> </a:t>
            </a:r>
            <a:r>
              <a:rPr lang="en-US" sz="2000" dirty="0" err="1">
                <a:solidFill>
                  <a:srgbClr val="282828"/>
                </a:solidFill>
                <a:effectLst/>
                <a:ea typeface="Times New Roman" panose="02020603050405020304" pitchFamily="18" charset="0"/>
              </a:rPr>
              <a:t>usta</a:t>
            </a:r>
            <a:r>
              <a:rPr lang="en-US" sz="2000" dirty="0">
                <a:solidFill>
                  <a:srgbClr val="282828"/>
                </a:solidFill>
                <a:effectLst/>
                <a:ea typeface="Times New Roman" panose="02020603050405020304" pitchFamily="18" charset="0"/>
              </a:rPr>
              <a:t> </a:t>
            </a:r>
            <a:r>
              <a:rPr lang="en-US" sz="2000" dirty="0" err="1">
                <a:solidFill>
                  <a:srgbClr val="282828"/>
                </a:solidFill>
                <a:effectLst/>
                <a:ea typeface="Times New Roman" panose="02020603050405020304" pitchFamily="18" charset="0"/>
              </a:rPr>
              <a:t>prozborili</a:t>
            </a:r>
            <a:r>
              <a:rPr lang="en-US" sz="2000" dirty="0">
                <a:solidFill>
                  <a:srgbClr val="282828"/>
                </a:solidFill>
                <a:effectLst/>
                <a:ea typeface="Times New Roman" panose="02020603050405020304" pitchFamily="18" charset="0"/>
              </a:rPr>
              <a:t> </a:t>
            </a:r>
            <a:r>
              <a:rPr lang="en-US" sz="2000" dirty="0" err="1">
                <a:solidFill>
                  <a:srgbClr val="282828"/>
                </a:solidFill>
                <a:effectLst/>
                <a:ea typeface="Times New Roman" panose="02020603050405020304" pitchFamily="18" charset="0"/>
              </a:rPr>
              <a:t>su</a:t>
            </a:r>
            <a:r>
              <a:rPr lang="en-US" sz="2000" dirty="0">
                <a:solidFill>
                  <a:srgbClr val="282828"/>
                </a:solidFill>
                <a:effectLst/>
                <a:ea typeface="Times New Roman" panose="02020603050405020304" pitchFamily="18" charset="0"/>
              </a:rPr>
              <a:t>, </a:t>
            </a:r>
            <a:r>
              <a:rPr lang="en-US" sz="2000" dirty="0" err="1">
                <a:solidFill>
                  <a:srgbClr val="282828"/>
                </a:solidFill>
                <a:effectLst/>
                <a:ea typeface="Times New Roman" panose="02020603050405020304" pitchFamily="18" charset="0"/>
              </a:rPr>
              <a:t>svojim</a:t>
            </a:r>
            <a:r>
              <a:rPr lang="en-US" sz="2000" dirty="0">
                <a:solidFill>
                  <a:srgbClr val="282828"/>
                </a:solidFill>
                <a:effectLst/>
                <a:ea typeface="Times New Roman" panose="02020603050405020304" pitchFamily="18" charset="0"/>
              </a:rPr>
              <a:t> </a:t>
            </a:r>
            <a:r>
              <a:rPr lang="en-US" sz="2000" dirty="0" err="1">
                <a:solidFill>
                  <a:srgbClr val="282828"/>
                </a:solidFill>
                <a:effectLst/>
                <a:ea typeface="Times New Roman" panose="02020603050405020304" pitchFamily="18" charset="0"/>
              </a:rPr>
              <a:t>maternjim</a:t>
            </a:r>
            <a:r>
              <a:rPr lang="en-US" sz="2000" dirty="0">
                <a:solidFill>
                  <a:srgbClr val="282828"/>
                </a:solidFill>
                <a:effectLst/>
                <a:ea typeface="Times New Roman" panose="02020603050405020304" pitchFamily="18" charset="0"/>
              </a:rPr>
              <a:t> </a:t>
            </a:r>
            <a:r>
              <a:rPr lang="en-US" sz="2000" dirty="0" err="1">
                <a:solidFill>
                  <a:srgbClr val="282828"/>
                </a:solidFill>
                <a:effectLst/>
                <a:ea typeface="Times New Roman" panose="02020603050405020304" pitchFamily="18" charset="0"/>
              </a:rPr>
              <a:t>jezikom</a:t>
            </a:r>
            <a:r>
              <a:rPr lang="en-US" sz="2000" dirty="0">
                <a:solidFill>
                  <a:srgbClr val="282828"/>
                </a:solidFill>
                <a:effectLst/>
                <a:ea typeface="Times New Roman" panose="02020603050405020304" pitchFamily="18" charset="0"/>
              </a:rPr>
              <a:t>, </a:t>
            </a:r>
            <a:r>
              <a:rPr lang="en-US" sz="2000" dirty="0" err="1">
                <a:solidFill>
                  <a:srgbClr val="282828"/>
                </a:solidFill>
                <a:effectLst/>
                <a:ea typeface="Times New Roman" panose="02020603050405020304" pitchFamily="18" charset="0"/>
              </a:rPr>
              <a:t>gora</a:t>
            </a:r>
            <a:r>
              <a:rPr lang="en-US" sz="2000" dirty="0">
                <a:solidFill>
                  <a:srgbClr val="282828"/>
                </a:solidFill>
                <a:effectLst/>
                <a:ea typeface="Times New Roman" panose="02020603050405020304" pitchFamily="18" charset="0"/>
              </a:rPr>
              <a:t> </a:t>
            </a:r>
            <a:r>
              <a:rPr lang="en-US" sz="2000" dirty="0" err="1">
                <a:solidFill>
                  <a:srgbClr val="282828"/>
                </a:solidFill>
                <a:effectLst/>
                <a:ea typeface="Times New Roman" panose="02020603050405020304" pitchFamily="18" charset="0"/>
              </a:rPr>
              <a:t>i</a:t>
            </a:r>
            <a:r>
              <a:rPr lang="en-US" sz="2000" dirty="0">
                <a:solidFill>
                  <a:srgbClr val="282828"/>
                </a:solidFill>
                <a:effectLst/>
                <a:ea typeface="Times New Roman" panose="02020603050405020304" pitchFamily="18" charset="0"/>
              </a:rPr>
              <a:t> </a:t>
            </a:r>
            <a:r>
              <a:rPr lang="en-US" sz="2000" dirty="0" err="1">
                <a:solidFill>
                  <a:srgbClr val="282828"/>
                </a:solidFill>
                <a:effectLst/>
                <a:ea typeface="Times New Roman" panose="02020603050405020304" pitchFamily="18" charset="0"/>
              </a:rPr>
              <a:t>voda</a:t>
            </a:r>
            <a:r>
              <a:rPr lang="en-US" sz="2000" dirty="0">
                <a:solidFill>
                  <a:srgbClr val="282828"/>
                </a:solidFill>
                <a:effectLst/>
                <a:ea typeface="Times New Roman" panose="02020603050405020304" pitchFamily="18" charset="0"/>
              </a:rPr>
              <a:t>, </a:t>
            </a:r>
            <a:r>
              <a:rPr lang="en-US" sz="2000" dirty="0" err="1">
                <a:solidFill>
                  <a:srgbClr val="282828"/>
                </a:solidFill>
                <a:effectLst/>
                <a:ea typeface="Times New Roman" panose="02020603050405020304" pitchFamily="18" charset="0"/>
              </a:rPr>
              <a:t>i</a:t>
            </a:r>
            <a:r>
              <a:rPr lang="en-US" sz="2000" dirty="0">
                <a:solidFill>
                  <a:srgbClr val="282828"/>
                </a:solidFill>
                <a:effectLst/>
                <a:ea typeface="Times New Roman" panose="02020603050405020304" pitchFamily="18" charset="0"/>
              </a:rPr>
              <a:t> </a:t>
            </a:r>
            <a:r>
              <a:rPr lang="en-US" sz="2000" dirty="0" err="1">
                <a:solidFill>
                  <a:srgbClr val="282828"/>
                </a:solidFill>
                <a:effectLst/>
                <a:ea typeface="Times New Roman" panose="02020603050405020304" pitchFamily="18" charset="0"/>
              </a:rPr>
              <a:t>drvo</a:t>
            </a:r>
            <a:r>
              <a:rPr lang="en-US" sz="2000" dirty="0">
                <a:solidFill>
                  <a:srgbClr val="282828"/>
                </a:solidFill>
                <a:effectLst/>
                <a:ea typeface="Times New Roman" panose="02020603050405020304" pitchFamily="18" charset="0"/>
              </a:rPr>
              <a:t> </a:t>
            </a:r>
            <a:r>
              <a:rPr lang="en-US" sz="2000" dirty="0" err="1">
                <a:solidFill>
                  <a:srgbClr val="282828"/>
                </a:solidFill>
                <a:effectLst/>
                <a:ea typeface="Times New Roman" panose="02020603050405020304" pitchFamily="18" charset="0"/>
              </a:rPr>
              <a:t>i</a:t>
            </a:r>
            <a:r>
              <a:rPr lang="en-US" sz="2000" dirty="0">
                <a:solidFill>
                  <a:srgbClr val="282828"/>
                </a:solidFill>
                <a:effectLst/>
                <a:ea typeface="Times New Roman" panose="02020603050405020304" pitchFamily="18" charset="0"/>
              </a:rPr>
              <a:t> </a:t>
            </a:r>
            <a:r>
              <a:rPr lang="en-US" sz="2000" dirty="0" err="1">
                <a:solidFill>
                  <a:srgbClr val="282828"/>
                </a:solidFill>
                <a:effectLst/>
                <a:ea typeface="Times New Roman" panose="02020603050405020304" pitchFamily="18" charset="0"/>
              </a:rPr>
              <a:t>kamen</a:t>
            </a:r>
            <a:r>
              <a:rPr lang="en-US" sz="2000" dirty="0">
                <a:solidFill>
                  <a:srgbClr val="282828"/>
                </a:solidFill>
                <a:effectLst/>
                <a:ea typeface="Times New Roman" panose="02020603050405020304" pitchFamily="18" charset="0"/>
              </a:rPr>
              <a:t>”, </a:t>
            </a:r>
            <a:r>
              <a:rPr lang="en-US" sz="2000" dirty="0" err="1">
                <a:solidFill>
                  <a:srgbClr val="282828"/>
                </a:solidFill>
                <a:effectLst/>
                <a:ea typeface="Times New Roman" panose="02020603050405020304" pitchFamily="18" charset="0"/>
              </a:rPr>
              <a:t>zapisao</a:t>
            </a:r>
            <a:r>
              <a:rPr lang="en-US" sz="2000" dirty="0">
                <a:solidFill>
                  <a:srgbClr val="282828"/>
                </a:solidFill>
                <a:effectLst/>
                <a:ea typeface="Times New Roman" panose="02020603050405020304" pitchFamily="18" charset="0"/>
              </a:rPr>
              <a:t> je Marko </a:t>
            </a:r>
            <a:r>
              <a:rPr lang="en-US" sz="2000" dirty="0" err="1">
                <a:solidFill>
                  <a:srgbClr val="282828"/>
                </a:solidFill>
                <a:effectLst/>
                <a:ea typeface="Times New Roman" panose="02020603050405020304" pitchFamily="18" charset="0"/>
              </a:rPr>
              <a:t>Vešović</a:t>
            </a:r>
            <a:r>
              <a:rPr lang="sr-Latn-ME" dirty="0">
                <a:solidFill>
                  <a:srgbClr val="282828"/>
                </a:solidFill>
                <a:ea typeface="Times New Roman" panose="02020603050405020304" pitchFamily="18" charset="0"/>
              </a:rPr>
              <a:t>.</a:t>
            </a:r>
          </a:p>
          <a:p>
            <a:pPr>
              <a:spcBef>
                <a:spcPts val="600"/>
              </a:spcBef>
              <a:spcAft>
                <a:spcPts val="1800"/>
              </a:spcAft>
              <a:buFont typeface="Wingdings" panose="05000000000000000000" pitchFamily="2" charset="2"/>
              <a:buChar char="§"/>
            </a:pPr>
            <a:r>
              <a:rPr lang="sr-Latn-ME" dirty="0"/>
              <a:t> uzajamno dopunjavanje pejzažne i portretne deskripcije</a:t>
            </a:r>
          </a:p>
          <a:p>
            <a:pPr>
              <a:buFont typeface="Wingdings" panose="05000000000000000000" pitchFamily="2" charset="2"/>
              <a:buChar char="§"/>
            </a:pPr>
            <a:r>
              <a:rPr lang="sr-Latn-ME" dirty="0"/>
              <a:t> slika prirode je slika Džimšira</a:t>
            </a:r>
          </a:p>
          <a:p>
            <a:pPr marL="0" indent="0">
              <a:buNone/>
            </a:pPr>
            <a:r>
              <a:rPr lang="sr-Latn-ME" i="1" dirty="0"/>
              <a:t>...i zapusti se nekako strašno, sav zakosmati, uzeleni od trava, ucrni od zemlje. Takav je gazi po ledinama, takav ležao u travama – uočljiv dsamo onda kada stoji, jer je bio sav kao trava, kao zemlja.</a:t>
            </a:r>
          </a:p>
          <a:p>
            <a:pPr>
              <a:buFont typeface="Wingdings" panose="05000000000000000000" pitchFamily="2" charset="2"/>
              <a:buChar char="§"/>
            </a:pPr>
            <a:r>
              <a:rPr lang="sr-Latn-ME" i="1" dirty="0"/>
              <a:t>  </a:t>
            </a:r>
            <a:r>
              <a:rPr lang="sr-Latn-ME" dirty="0"/>
              <a:t>prikazani prostor govori o preživljavanju likova</a:t>
            </a:r>
          </a:p>
          <a:p>
            <a:pPr marL="0" indent="0">
              <a:buNone/>
            </a:pPr>
            <a:r>
              <a:rPr lang="sr-Latn-ME" i="1" dirty="0"/>
              <a:t>....Tri dana je Sejdulova kuća bila tužna, kao da je iz nje ispraćen mrtvac...Melajsko se polje obrete u džombe...I grdna zemlja, izvučena gore na travu, zacrvenje se na zelenu poljanu, kao rana.</a:t>
            </a:r>
          </a:p>
          <a:p>
            <a:pPr marL="0" indent="0">
              <a:buNone/>
            </a:pPr>
            <a:endParaRPr lang="sr-Latn-ME" dirty="0"/>
          </a:p>
        </p:txBody>
      </p:sp>
      <p:sp>
        <p:nvSpPr>
          <p:cNvPr id="16" name="Rectangle 11">
            <a:extLst>
              <a:ext uri="{FF2B5EF4-FFF2-40B4-BE49-F238E27FC236}">
                <a16:creationId xmlns:a16="http://schemas.microsoft.com/office/drawing/2014/main" id="{5E1ED12F-9F06-4B37-87B7-F98F52937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86712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1D9EA-F63D-4FDF-8494-0B050D96539C}"/>
              </a:ext>
            </a:extLst>
          </p:cNvPr>
          <p:cNvSpPr>
            <a:spLocks noGrp="1"/>
          </p:cNvSpPr>
          <p:nvPr>
            <p:ph type="title"/>
          </p:nvPr>
        </p:nvSpPr>
        <p:spPr/>
        <p:txBody>
          <a:bodyPr/>
          <a:lstStyle/>
          <a:p>
            <a:pPr algn="ctr"/>
            <a:r>
              <a:rPr lang="sr-Latn-ME" dirty="0"/>
              <a:t>Tekstovi o Sijariću</a:t>
            </a:r>
          </a:p>
        </p:txBody>
      </p:sp>
      <p:sp>
        <p:nvSpPr>
          <p:cNvPr id="3" name="Content Placeholder 2">
            <a:extLst>
              <a:ext uri="{FF2B5EF4-FFF2-40B4-BE49-F238E27FC236}">
                <a16:creationId xmlns:a16="http://schemas.microsoft.com/office/drawing/2014/main" id="{CA125718-45D8-438E-9EB9-5363FF3B2E78}"/>
              </a:ext>
            </a:extLst>
          </p:cNvPr>
          <p:cNvSpPr>
            <a:spLocks noGrp="1"/>
          </p:cNvSpPr>
          <p:nvPr>
            <p:ph idx="1"/>
          </p:nvPr>
        </p:nvSpPr>
        <p:spPr>
          <a:xfrm>
            <a:off x="184731" y="1976283"/>
            <a:ext cx="11503742" cy="4328963"/>
          </a:xfrm>
        </p:spPr>
        <p:txBody>
          <a:bodyPr>
            <a:normAutofit fontScale="25000" lnSpcReduction="20000"/>
          </a:bodyPr>
          <a:lstStyle/>
          <a:p>
            <a:pPr>
              <a:spcBef>
                <a:spcPts val="600"/>
              </a:spcBef>
              <a:spcAft>
                <a:spcPts val="1800"/>
              </a:spcAft>
            </a:pPr>
            <a:r>
              <a:rPr lang="en-US" sz="7200" u="sng" dirty="0">
                <a:solidFill>
                  <a:srgbClr val="000000"/>
                </a:solidFill>
                <a:effectLst/>
                <a:latin typeface="Arial" panose="020B0604020202020204" pitchFamily="34" charset="0"/>
                <a:ea typeface="Times New Roman" panose="02020603050405020304" pitchFamily="18" charset="0"/>
                <a:hlinkClick r:id="rId2"/>
              </a:rPr>
              <a:t>https://www.jergovic.com/ajfelov-most/camil-sijaric-prognanik/</a:t>
            </a:r>
            <a:endParaRPr lang="sr-Latn-ME" sz="7200" dirty="0">
              <a:effectLst/>
              <a:latin typeface="Times New Roman" panose="02020603050405020304" pitchFamily="18" charset="0"/>
              <a:ea typeface="Times New Roman" panose="02020603050405020304" pitchFamily="18" charset="0"/>
            </a:endParaRPr>
          </a:p>
          <a:p>
            <a:pPr>
              <a:spcBef>
                <a:spcPts val="600"/>
              </a:spcBef>
              <a:spcAft>
                <a:spcPts val="1800"/>
              </a:spcAft>
            </a:pPr>
            <a:r>
              <a:rPr lang="en-US" sz="7200" u="sng" dirty="0">
                <a:solidFill>
                  <a:srgbClr val="000000"/>
                </a:solidFill>
                <a:effectLst/>
                <a:latin typeface="Arial" panose="020B0604020202020204" pitchFamily="34" charset="0"/>
                <a:ea typeface="Times New Roman" panose="02020603050405020304" pitchFamily="18" charset="0"/>
                <a:hlinkClick r:id="rId3"/>
              </a:rPr>
              <a:t>https://www.klix.ba/magazin/kultura/camil-sijaric-je-za-ovaj-prostor-isto-sto-i-marques-za-latinsku-ameriku/130521124</a:t>
            </a:r>
            <a:endParaRPr lang="sr-Latn-ME" sz="7200" dirty="0">
              <a:effectLst/>
              <a:latin typeface="Times New Roman" panose="02020603050405020304" pitchFamily="18" charset="0"/>
              <a:ea typeface="Times New Roman" panose="02020603050405020304" pitchFamily="18" charset="0"/>
            </a:endParaRPr>
          </a:p>
          <a:p>
            <a:pPr>
              <a:spcBef>
                <a:spcPts val="600"/>
              </a:spcBef>
              <a:spcAft>
                <a:spcPts val="1800"/>
              </a:spcAft>
            </a:pPr>
            <a:r>
              <a:rPr lang="en-US" sz="7200" u="sng" dirty="0">
                <a:solidFill>
                  <a:srgbClr val="000000"/>
                </a:solidFill>
                <a:effectLst/>
                <a:latin typeface="Arial" panose="020B0604020202020204" pitchFamily="34" charset="0"/>
                <a:ea typeface="Times New Roman" panose="02020603050405020304" pitchFamily="18" charset="0"/>
                <a:hlinkClick r:id="rId4"/>
              </a:rPr>
              <a:t>https://sandzacke.rs/featured/magijski-pripovjedac-105-godina-od-rodjenja-camila-sijarica/</a:t>
            </a:r>
            <a:endParaRPr lang="sr-Latn-ME" sz="7200" dirty="0">
              <a:effectLst/>
              <a:latin typeface="Times New Roman" panose="02020603050405020304" pitchFamily="18" charset="0"/>
              <a:ea typeface="Times New Roman" panose="02020603050405020304" pitchFamily="18" charset="0"/>
            </a:endParaRPr>
          </a:p>
          <a:p>
            <a:pPr>
              <a:spcBef>
                <a:spcPts val="600"/>
              </a:spcBef>
              <a:spcAft>
                <a:spcPts val="1800"/>
              </a:spcAft>
            </a:pPr>
            <a:r>
              <a:rPr lang="en-US" sz="7200" u="sng" dirty="0">
                <a:solidFill>
                  <a:srgbClr val="000000"/>
                </a:solidFill>
                <a:effectLst/>
                <a:latin typeface="Arial" panose="020B0604020202020204" pitchFamily="34" charset="0"/>
                <a:ea typeface="Times New Roman" panose="02020603050405020304" pitchFamily="18" charset="0"/>
                <a:hlinkClick r:id="rId5"/>
              </a:rPr>
              <a:t>http://www.bosnjaci.rs/tekst/139/romaneskni-opus-camila-sijarica.html</a:t>
            </a:r>
            <a:endParaRPr lang="sr-Latn-ME" sz="7200" dirty="0">
              <a:effectLst/>
              <a:latin typeface="Times New Roman" panose="02020603050405020304" pitchFamily="18" charset="0"/>
              <a:ea typeface="Times New Roman" panose="02020603050405020304" pitchFamily="18" charset="0"/>
            </a:endParaRPr>
          </a:p>
          <a:p>
            <a:pPr>
              <a:spcBef>
                <a:spcPts val="600"/>
              </a:spcBef>
              <a:spcAft>
                <a:spcPts val="1800"/>
              </a:spcAft>
            </a:pPr>
            <a:r>
              <a:rPr lang="en-US" sz="7200" u="sng" dirty="0">
                <a:solidFill>
                  <a:srgbClr val="000000"/>
                </a:solidFill>
                <a:effectLst/>
                <a:latin typeface="Arial" panose="020B0604020202020204" pitchFamily="34" charset="0"/>
                <a:ea typeface="Times New Roman" panose="02020603050405020304" pitchFamily="18" charset="0"/>
                <a:hlinkClick r:id="rId6"/>
              </a:rPr>
              <a:t>https://www.vreme.com/kultura/price-sa-tromedje/</a:t>
            </a:r>
            <a:endParaRPr lang="sr-Latn-ME" sz="7200" dirty="0">
              <a:effectLst/>
              <a:latin typeface="Times New Roman" panose="02020603050405020304" pitchFamily="18" charset="0"/>
              <a:ea typeface="Times New Roman" panose="02020603050405020304" pitchFamily="18" charset="0"/>
            </a:endParaRPr>
          </a:p>
          <a:p>
            <a:pPr>
              <a:spcBef>
                <a:spcPts val="600"/>
              </a:spcBef>
              <a:spcAft>
                <a:spcPts val="1800"/>
              </a:spcAft>
            </a:pPr>
            <a:r>
              <a:rPr lang="en-US" sz="7200" u="sng" dirty="0">
                <a:solidFill>
                  <a:srgbClr val="000000"/>
                </a:solidFill>
                <a:effectLst/>
                <a:latin typeface="Arial" panose="020B0604020202020204" pitchFamily="34" charset="0"/>
                <a:ea typeface="Times New Roman" panose="02020603050405020304" pitchFamily="18" charset="0"/>
                <a:hlinkClick r:id="rId7"/>
              </a:rPr>
              <a:t>https://furaj.ba/camil-sijaric-to-je-zemlja-hercegovina/</a:t>
            </a:r>
            <a:r>
              <a:rPr lang="en-US" sz="7200" u="sng" dirty="0">
                <a:solidFill>
                  <a:srgbClr val="0000FF"/>
                </a:solidFill>
                <a:effectLst/>
                <a:latin typeface="Arial" panose="020B0604020202020204" pitchFamily="34" charset="0"/>
                <a:ea typeface="Times New Roman" panose="02020603050405020304" pitchFamily="18" charset="0"/>
              </a:rPr>
              <a:t> </a:t>
            </a:r>
            <a:endParaRPr lang="sr-Latn-ME" sz="7200" dirty="0">
              <a:effectLst/>
              <a:latin typeface="Times New Roman" panose="02020603050405020304" pitchFamily="18" charset="0"/>
              <a:ea typeface="Times New Roman" panose="02020603050405020304" pitchFamily="18" charset="0"/>
            </a:endParaRPr>
          </a:p>
          <a:p>
            <a:pPr>
              <a:spcBef>
                <a:spcPts val="600"/>
              </a:spcBef>
              <a:spcAft>
                <a:spcPts val="1800"/>
              </a:spcAft>
            </a:pPr>
            <a:r>
              <a:rPr lang="en-US" sz="7200" u="sng" dirty="0">
                <a:solidFill>
                  <a:srgbClr val="000000"/>
                </a:solidFill>
                <a:effectLst/>
                <a:latin typeface="Arial" panose="020B0604020202020204" pitchFamily="34" charset="0"/>
                <a:ea typeface="Times New Roman" panose="02020603050405020304" pitchFamily="18" charset="0"/>
                <a:hlinkClick r:id="rId8"/>
              </a:rPr>
              <a:t>https://arhiv.stav.ba/camil-sijaric-pisac-kroz-kojeg-je-progovorio-sandzak/</a:t>
            </a:r>
            <a:endParaRPr lang="sr-Latn-ME" sz="7200" dirty="0">
              <a:effectLst/>
              <a:latin typeface="Times New Roman" panose="02020603050405020304" pitchFamily="18" charset="0"/>
              <a:ea typeface="Times New Roman" panose="02020603050405020304" pitchFamily="18" charset="0"/>
            </a:endParaRPr>
          </a:p>
          <a:p>
            <a:pPr>
              <a:lnSpc>
                <a:spcPct val="107000"/>
              </a:lnSpc>
              <a:spcAft>
                <a:spcPts val="800"/>
              </a:spcAft>
            </a:pPr>
            <a:endParaRPr lang="sr-Latn-ME" sz="3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r-Latn-ME" sz="3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r-Latn-ME" sz="2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Latn-ME" sz="2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r-Latn-ME" sz="2000"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endParaRPr lang="sr-Latn-ME"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sr-Latn-ME" dirty="0"/>
          </a:p>
        </p:txBody>
      </p:sp>
      <p:sp>
        <p:nvSpPr>
          <p:cNvPr id="4" name="Rectangle 1">
            <a:extLst>
              <a:ext uri="{FF2B5EF4-FFF2-40B4-BE49-F238E27FC236}">
                <a16:creationId xmlns:a16="http://schemas.microsoft.com/office/drawing/2014/main" id="{CEF37D10-BEA8-41FF-80A2-57A36B1EB686}"/>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r-Latn-RS" altLang="sr-Latn-RS"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4716D87C-7868-44BF-BD28-51A9D88342FC}"/>
              </a:ext>
            </a:extLst>
          </p:cNvPr>
          <p:cNvSpPr>
            <a:spLocks noChangeArrowheads="1"/>
          </p:cNvSpPr>
          <p:nvPr/>
        </p:nvSpPr>
        <p:spPr bwMode="auto">
          <a:xfrm>
            <a:off x="0" y="552753"/>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r-Latn-RS" altLang="sr-Latn-R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52000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302BC-B512-46C1-B7D4-85795F5A3EB6}"/>
              </a:ext>
            </a:extLst>
          </p:cNvPr>
          <p:cNvSpPr>
            <a:spLocks noGrp="1"/>
          </p:cNvSpPr>
          <p:nvPr>
            <p:ph type="title"/>
          </p:nvPr>
        </p:nvSpPr>
        <p:spPr/>
        <p:txBody>
          <a:bodyPr/>
          <a:lstStyle/>
          <a:p>
            <a:r>
              <a:rPr lang="sr-Latn-ME" dirty="0"/>
              <a:t>Intervju, tekstovi i zapisi Ćamila Sijarića</a:t>
            </a:r>
          </a:p>
        </p:txBody>
      </p:sp>
      <p:sp>
        <p:nvSpPr>
          <p:cNvPr id="3" name="Content Placeholder 2">
            <a:extLst>
              <a:ext uri="{FF2B5EF4-FFF2-40B4-BE49-F238E27FC236}">
                <a16:creationId xmlns:a16="http://schemas.microsoft.com/office/drawing/2014/main" id="{30D318B4-C740-472B-8D5E-A1E7B6ECC461}"/>
              </a:ext>
            </a:extLst>
          </p:cNvPr>
          <p:cNvSpPr>
            <a:spLocks noGrp="1"/>
          </p:cNvSpPr>
          <p:nvPr>
            <p:ph idx="1"/>
          </p:nvPr>
        </p:nvSpPr>
        <p:spPr/>
        <p:txBody>
          <a:bodyPr>
            <a:normAutofit fontScale="92500" lnSpcReduction="10000"/>
          </a:bodyPr>
          <a:lstStyle/>
          <a:p>
            <a:pPr>
              <a:spcBef>
                <a:spcPts val="600"/>
              </a:spcBef>
              <a:spcAft>
                <a:spcPts val="1800"/>
              </a:spcAft>
            </a:pPr>
            <a:r>
              <a:rPr lang="en-US" sz="2000" u="sng" dirty="0">
                <a:solidFill>
                  <a:srgbClr val="000000"/>
                </a:solidFill>
                <a:effectLst/>
                <a:latin typeface="Arial" panose="020B0604020202020204" pitchFamily="34" charset="0"/>
                <a:ea typeface="Times New Roman" panose="02020603050405020304" pitchFamily="18" charset="0"/>
                <a:hlinkClick r:id="rId2"/>
              </a:rPr>
              <a:t>https://intelektualno.com/camil-sijaric-tamo-gdje-se-tesko-zivi-lijepo-se-govori/</a:t>
            </a:r>
            <a:endParaRPr lang="sr-Latn-ME" sz="2000" dirty="0">
              <a:effectLst/>
              <a:latin typeface="Times New Roman" panose="02020603050405020304" pitchFamily="18" charset="0"/>
              <a:ea typeface="Times New Roman" panose="02020603050405020304" pitchFamily="18" charset="0"/>
            </a:endParaRPr>
          </a:p>
          <a:p>
            <a:pPr>
              <a:spcBef>
                <a:spcPts val="600"/>
              </a:spcBef>
              <a:spcAft>
                <a:spcPts val="1800"/>
              </a:spcAft>
            </a:pPr>
            <a:r>
              <a:rPr lang="en-US" sz="2000" u="sng" dirty="0">
                <a:solidFill>
                  <a:srgbClr val="000000"/>
                </a:solidFill>
                <a:effectLst/>
                <a:latin typeface="Arial" panose="020B0604020202020204" pitchFamily="34" charset="0"/>
                <a:ea typeface="Times New Roman" panose="02020603050405020304" pitchFamily="18" charset="0"/>
                <a:hlinkClick r:id="rId3"/>
              </a:rPr>
              <a:t>http://www.logorjasenovac.rs/zaborav/camil-sijaric-u-oslobodjenom-jasenovcu-integralni-tekst/</a:t>
            </a:r>
            <a:endParaRPr lang="sr-Latn-ME" sz="2000" dirty="0">
              <a:effectLst/>
              <a:latin typeface="Times New Roman" panose="02020603050405020304" pitchFamily="18" charset="0"/>
              <a:ea typeface="Times New Roman" panose="02020603050405020304" pitchFamily="18" charset="0"/>
            </a:endParaRPr>
          </a:p>
          <a:p>
            <a:pPr>
              <a:spcBef>
                <a:spcPts val="600"/>
              </a:spcBef>
              <a:spcAft>
                <a:spcPts val="1800"/>
              </a:spcAft>
            </a:pPr>
            <a:r>
              <a:rPr lang="en-US" sz="2000" u="sng" dirty="0">
                <a:solidFill>
                  <a:srgbClr val="000000"/>
                </a:solidFill>
                <a:effectLst/>
                <a:latin typeface="Arial" panose="020B0604020202020204" pitchFamily="34" charset="0"/>
                <a:ea typeface="Times New Roman" panose="02020603050405020304" pitchFamily="18" charset="0"/>
                <a:hlinkClick r:id="rId4"/>
              </a:rPr>
              <a:t>http://www.jovicaletic.com/cms/?page_id=378</a:t>
            </a:r>
            <a:endParaRPr lang="sr-Latn-ME" sz="2000" dirty="0">
              <a:effectLst/>
              <a:latin typeface="Times New Roman" panose="02020603050405020304" pitchFamily="18" charset="0"/>
              <a:ea typeface="Times New Roman" panose="02020603050405020304" pitchFamily="18" charset="0"/>
            </a:endParaRPr>
          </a:p>
          <a:p>
            <a:pPr>
              <a:spcBef>
                <a:spcPts val="600"/>
              </a:spcBef>
              <a:spcAft>
                <a:spcPts val="1800"/>
              </a:spcAft>
            </a:pPr>
            <a:r>
              <a:rPr lang="en-US" sz="2000" u="sng" dirty="0">
                <a:solidFill>
                  <a:srgbClr val="000000"/>
                </a:solidFill>
                <a:effectLst/>
                <a:latin typeface="Arial" panose="020B0604020202020204" pitchFamily="34" charset="0"/>
                <a:ea typeface="Times New Roman" panose="02020603050405020304" pitchFamily="18" charset="0"/>
                <a:hlinkClick r:id="rId5"/>
              </a:rPr>
              <a:t>https://www.mreza-mira.net/vijesti/razno/camil-sijaric-sarajevo-kakav-je-to-grad/</a:t>
            </a:r>
            <a:endParaRPr lang="sr-Latn-ME" sz="2000" dirty="0">
              <a:effectLst/>
              <a:latin typeface="Times New Roman" panose="02020603050405020304" pitchFamily="18" charset="0"/>
              <a:ea typeface="Times New Roman" panose="02020603050405020304" pitchFamily="18" charset="0"/>
            </a:endParaRPr>
          </a:p>
          <a:p>
            <a:pPr>
              <a:spcBef>
                <a:spcPts val="600"/>
              </a:spcBef>
              <a:spcAft>
                <a:spcPts val="1800"/>
              </a:spcAft>
            </a:pPr>
            <a:r>
              <a:rPr lang="en-US" sz="2000" u="sng" dirty="0">
                <a:solidFill>
                  <a:srgbClr val="000000"/>
                </a:solidFill>
                <a:effectLst/>
                <a:latin typeface="Arial" panose="020B0604020202020204" pitchFamily="34" charset="0"/>
                <a:ea typeface="Times New Roman" panose="02020603050405020304" pitchFamily="18" charset="0"/>
                <a:hlinkClick r:id="rId6"/>
              </a:rPr>
              <a:t>https://fragmentcasopis.com/2019/12/02/30-godina-od-smrti-camila-sijarica-kako-je-kazivao-camil-sijaric/</a:t>
            </a:r>
            <a:endParaRPr lang="sr-Latn-ME" sz="2000" dirty="0">
              <a:effectLst/>
              <a:latin typeface="Times New Roman" panose="02020603050405020304" pitchFamily="18" charset="0"/>
              <a:ea typeface="Times New Roman" panose="02020603050405020304" pitchFamily="18" charset="0"/>
            </a:endParaRPr>
          </a:p>
          <a:p>
            <a:pPr>
              <a:spcBef>
                <a:spcPts val="600"/>
              </a:spcBef>
              <a:spcAft>
                <a:spcPts val="1800"/>
              </a:spcAft>
            </a:pPr>
            <a:r>
              <a:rPr lang="en-US" sz="2000" u="sng" dirty="0">
                <a:solidFill>
                  <a:srgbClr val="000000"/>
                </a:solidFill>
                <a:effectLst/>
                <a:latin typeface="Arial" panose="020B0604020202020204" pitchFamily="34" charset="0"/>
                <a:ea typeface="Times New Roman" panose="02020603050405020304" pitchFamily="18" charset="0"/>
                <a:hlinkClick r:id="rId7"/>
              </a:rPr>
              <a:t>https://www.vranjenet.rs/camil-sijaric-vranjski-gimnazijalac-autobiografska-beleska-o-casu-veronauke/</a:t>
            </a:r>
            <a:endParaRPr lang="sr-Latn-ME" sz="2000" dirty="0">
              <a:effectLst/>
              <a:latin typeface="Times New Roman" panose="02020603050405020304" pitchFamily="18" charset="0"/>
              <a:ea typeface="Times New Roman" panose="02020603050405020304" pitchFamily="18" charset="0"/>
            </a:endParaRPr>
          </a:p>
          <a:p>
            <a:endParaRPr lang="sr-Latn-ME" dirty="0"/>
          </a:p>
        </p:txBody>
      </p:sp>
    </p:spTree>
    <p:extLst>
      <p:ext uri="{BB962C8B-B14F-4D97-AF65-F5344CB8AC3E}">
        <p14:creationId xmlns:p14="http://schemas.microsoft.com/office/powerpoint/2010/main" val="1218026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59AF7-928F-4E74-A691-F9404C9CA360}"/>
              </a:ext>
            </a:extLst>
          </p:cNvPr>
          <p:cNvSpPr>
            <a:spLocks noGrp="1"/>
          </p:cNvSpPr>
          <p:nvPr>
            <p:ph type="title"/>
          </p:nvPr>
        </p:nvSpPr>
        <p:spPr/>
        <p:txBody>
          <a:bodyPr/>
          <a:lstStyle/>
          <a:p>
            <a:pPr algn="ctr"/>
            <a:r>
              <a:rPr lang="sr-Latn-ME" dirty="0"/>
              <a:t>Video </a:t>
            </a:r>
          </a:p>
        </p:txBody>
      </p:sp>
      <p:sp>
        <p:nvSpPr>
          <p:cNvPr id="3" name="Content Placeholder 2">
            <a:extLst>
              <a:ext uri="{FF2B5EF4-FFF2-40B4-BE49-F238E27FC236}">
                <a16:creationId xmlns:a16="http://schemas.microsoft.com/office/drawing/2014/main" id="{B2549545-215E-44E1-9E88-99AB70F5D87E}"/>
              </a:ext>
            </a:extLst>
          </p:cNvPr>
          <p:cNvSpPr>
            <a:spLocks noGrp="1"/>
          </p:cNvSpPr>
          <p:nvPr>
            <p:ph idx="1"/>
          </p:nvPr>
        </p:nvSpPr>
        <p:spPr/>
        <p:txBody>
          <a:bodyPr>
            <a:normAutofit fontScale="70000" lnSpcReduction="20000"/>
          </a:bodyPr>
          <a:lstStyle/>
          <a:p>
            <a:pPr algn="ctr" fontAlgn="base">
              <a:lnSpc>
                <a:spcPct val="115000"/>
              </a:lnSpc>
              <a:spcAft>
                <a:spcPts val="1000"/>
              </a:spcAft>
            </a:pPr>
            <a:r>
              <a:rPr lang="en-US" sz="2000" dirty="0" err="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Ćamil</a:t>
            </a:r>
            <a:r>
              <a:rPr lang="en-US" sz="20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Sijarić</a:t>
            </a:r>
            <a:r>
              <a:rPr lang="en-US" sz="20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 </a:t>
            </a:r>
            <a:r>
              <a:rPr lang="en-US" sz="2000" dirty="0" err="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bajkoviti</a:t>
            </a:r>
            <a:r>
              <a:rPr lang="en-US" sz="20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pripovijedač</a:t>
            </a:r>
            <a:endParaRPr lang="sr-Latn-ME" sz="2800" dirty="0">
              <a:effectLst/>
              <a:latin typeface="Calibri" panose="020F0502020204030204" pitchFamily="34" charset="0"/>
              <a:ea typeface="Calibri" panose="020F0502020204030204" pitchFamily="34" charset="0"/>
              <a:cs typeface="Times New Roman" panose="02020603050405020304" pitchFamily="18" charset="0"/>
            </a:endParaRPr>
          </a:p>
          <a:p>
            <a:pPr algn="ctr" fontAlgn="base">
              <a:lnSpc>
                <a:spcPct val="115000"/>
              </a:lnSpc>
              <a:spcAft>
                <a:spcPts val="1000"/>
              </a:spcAft>
            </a:pPr>
            <a:r>
              <a:rPr lang="en-US" sz="20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O </a:t>
            </a:r>
            <a:r>
              <a:rPr lang="en-US" sz="2000" dirty="0" err="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Ćamilu</a:t>
            </a:r>
            <a:r>
              <a:rPr lang="en-US" sz="20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Sijariću</a:t>
            </a:r>
            <a:r>
              <a:rPr lang="en-US" sz="20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u </a:t>
            </a:r>
            <a:r>
              <a:rPr lang="en-US" sz="2000" dirty="0" err="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emisiji</a:t>
            </a:r>
            <a:r>
              <a:rPr lang="en-US" sz="20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govore</a:t>
            </a:r>
            <a:r>
              <a:rPr lang="en-US" sz="20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Zuvdija</a:t>
            </a:r>
            <a:r>
              <a:rPr lang="en-US" sz="20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Hodžić</a:t>
            </a:r>
            <a:r>
              <a:rPr lang="en-US" sz="20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Sreten</a:t>
            </a:r>
            <a:r>
              <a:rPr lang="en-US" sz="20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Asanović</a:t>
            </a:r>
            <a:r>
              <a:rPr lang="en-US" sz="20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Sreten</a:t>
            </a:r>
            <a:r>
              <a:rPr lang="en-US" sz="20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Perović</a:t>
            </a:r>
            <a:r>
              <a:rPr lang="en-US" sz="20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t>
            </a:r>
            <a:br>
              <a:rPr lang="en-US" sz="20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br>
            <a:r>
              <a:rPr lang="en-US" sz="20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prof </a:t>
            </a:r>
            <a:r>
              <a:rPr lang="en-US" sz="2000" dirty="0" err="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dr</a:t>
            </a:r>
            <a:r>
              <a:rPr lang="en-US" sz="20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Hasnija</a:t>
            </a:r>
            <a:r>
              <a:rPr lang="en-US" sz="20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Muratagić</a:t>
            </a:r>
            <a:r>
              <a:rPr lang="en-US" sz="20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Tuna, Faruk </a:t>
            </a:r>
            <a:r>
              <a:rPr lang="en-US" sz="2000" dirty="0" err="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Dizdarević</a:t>
            </a:r>
            <a:r>
              <a:rPr lang="en-US" sz="20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Rajko</a:t>
            </a:r>
            <a:r>
              <a:rPr lang="en-US" sz="20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Cerović</a:t>
            </a:r>
            <a:r>
              <a:rPr lang="en-US" sz="20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Pero </a:t>
            </a:r>
            <a:r>
              <a:rPr lang="en-US" sz="2000" dirty="0" err="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Radović</a:t>
            </a:r>
            <a:r>
              <a:rPr lang="en-US" sz="20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t>
            </a:r>
            <a:br>
              <a:rPr lang="en-US" sz="20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br>
            <a:r>
              <a:rPr lang="en-US" sz="2000" dirty="0" err="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Olanda</a:t>
            </a:r>
            <a:r>
              <a:rPr lang="en-US" sz="20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Sijarić</a:t>
            </a:r>
            <a:r>
              <a:rPr lang="en-US" sz="20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prof </a:t>
            </a:r>
            <a:r>
              <a:rPr lang="en-US" sz="2000" dirty="0" err="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dr</a:t>
            </a:r>
            <a:r>
              <a:rPr lang="en-US" sz="20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Enver</a:t>
            </a:r>
            <a:r>
              <a:rPr lang="en-US" sz="20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Kazaz</a:t>
            </a:r>
            <a:r>
              <a:rPr lang="en-US" sz="20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Faiz</a:t>
            </a:r>
            <a:r>
              <a:rPr lang="en-US" sz="20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Softić</a:t>
            </a:r>
            <a:r>
              <a:rPr lang="en-US" sz="20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Rizo</a:t>
            </a:r>
            <a:r>
              <a:rPr lang="en-US" sz="20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Sijarić</a:t>
            </a:r>
            <a:r>
              <a:rPr lang="en-US" sz="20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Mirsad </a:t>
            </a:r>
            <a:r>
              <a:rPr lang="en-US" sz="2000" dirty="0" err="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Rastoder</a:t>
            </a:r>
            <a:r>
              <a:rPr lang="en-US" sz="20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t>
            </a:r>
            <a:endParaRPr lang="sr-Latn-ME" sz="2800" dirty="0">
              <a:effectLst/>
              <a:latin typeface="Calibri" panose="020F0502020204030204" pitchFamily="34" charset="0"/>
              <a:ea typeface="Calibri" panose="020F0502020204030204" pitchFamily="34" charset="0"/>
              <a:cs typeface="Times New Roman" panose="02020603050405020304" pitchFamily="18" charset="0"/>
            </a:endParaRPr>
          </a:p>
          <a:p>
            <a:pPr algn="ctr" fontAlgn="base">
              <a:lnSpc>
                <a:spcPct val="115000"/>
              </a:lnSpc>
              <a:spcAft>
                <a:spcPts val="1000"/>
              </a:spcAft>
            </a:pPr>
            <a:r>
              <a:rPr lang="en-US" sz="2000" dirty="0" err="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Urednik</a:t>
            </a:r>
            <a:r>
              <a:rPr lang="en-US" sz="20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i</a:t>
            </a:r>
            <a:r>
              <a:rPr lang="en-US" sz="20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scenarista</a:t>
            </a:r>
            <a:r>
              <a:rPr lang="en-US" sz="20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Bogić</a:t>
            </a:r>
            <a:r>
              <a:rPr lang="en-US" sz="20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Rakočević</a:t>
            </a:r>
            <a:endParaRPr lang="sr-Latn-ME" sz="2800" dirty="0">
              <a:effectLst/>
              <a:latin typeface="Calibri" panose="020F0502020204030204" pitchFamily="34" charset="0"/>
              <a:ea typeface="Calibri" panose="020F0502020204030204" pitchFamily="34" charset="0"/>
              <a:cs typeface="Times New Roman" panose="02020603050405020304" pitchFamily="18" charset="0"/>
            </a:endParaRPr>
          </a:p>
          <a:p>
            <a:pPr algn="ctr" fontAlgn="base">
              <a:lnSpc>
                <a:spcPct val="115000"/>
              </a:lnSpc>
              <a:spcAft>
                <a:spcPts val="1000"/>
              </a:spcAft>
            </a:pPr>
            <a:r>
              <a:rPr lang="en-US" sz="2000" dirty="0" err="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Režija</a:t>
            </a:r>
            <a:r>
              <a:rPr lang="en-US" sz="20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Husein</a:t>
            </a:r>
            <a:r>
              <a:rPr lang="en-US" sz="20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Bato </a:t>
            </a:r>
            <a:r>
              <a:rPr lang="en-US" sz="2000" dirty="0" err="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Dukaj</a:t>
            </a:r>
            <a:r>
              <a:rPr lang="en-US" sz="20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t>
            </a:r>
            <a:endParaRPr lang="sr-Latn-ME" sz="2800" dirty="0">
              <a:effectLst/>
              <a:latin typeface="Calibri" panose="020F0502020204030204" pitchFamily="34" charset="0"/>
              <a:ea typeface="Calibri" panose="020F0502020204030204" pitchFamily="34" charset="0"/>
              <a:cs typeface="Times New Roman" panose="02020603050405020304" pitchFamily="18" charset="0"/>
            </a:endParaRPr>
          </a:p>
          <a:p>
            <a:pPr algn="ctr" fontAlgn="base">
              <a:lnSpc>
                <a:spcPct val="115000"/>
              </a:lnSpc>
              <a:spcAft>
                <a:spcPts val="1000"/>
              </a:spcAft>
            </a:pPr>
            <a:r>
              <a:rPr lang="en-US" sz="20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Proizvodnja</a:t>
            </a:r>
            <a:r>
              <a:rPr lang="en-US" sz="20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TV </a:t>
            </a:r>
            <a:r>
              <a:rPr lang="en-US" sz="2000" dirty="0" err="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Crne</a:t>
            </a:r>
            <a:r>
              <a:rPr lang="en-US" sz="20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Gore 2013. </a:t>
            </a:r>
            <a:r>
              <a:rPr lang="en-US" sz="2000" dirty="0" err="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godine</a:t>
            </a:r>
            <a:r>
              <a:rPr lang="en-US" sz="20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t>
            </a:r>
            <a:endParaRPr lang="sr-Latn-ME" sz="2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1800"/>
              </a:spcAft>
            </a:pPr>
            <a:r>
              <a:rPr lang="en-US" sz="3200" dirty="0">
                <a:solidFill>
                  <a:srgbClr val="000000"/>
                </a:solidFill>
                <a:effectLst/>
                <a:latin typeface="Arial" panose="020B0604020202020204" pitchFamily="34" charset="0"/>
                <a:ea typeface="Times New Roman" panose="02020603050405020304" pitchFamily="18" charset="0"/>
              </a:rPr>
              <a:t>                                          </a:t>
            </a:r>
            <a:r>
              <a:rPr lang="en-US" sz="3200" u="sng" dirty="0">
                <a:solidFill>
                  <a:srgbClr val="000000"/>
                </a:solidFill>
                <a:effectLst/>
                <a:latin typeface="Arial" panose="020B0604020202020204" pitchFamily="34" charset="0"/>
                <a:ea typeface="Times New Roman" panose="02020603050405020304" pitchFamily="18" charset="0"/>
                <a:hlinkClick r:id="rId2"/>
              </a:rPr>
              <a:t>https://youtu.be/t5_9eXQdxYQ?t=13</a:t>
            </a:r>
            <a:endParaRPr lang="sr-Latn-ME" sz="3200" dirty="0">
              <a:effectLst/>
              <a:latin typeface="Times New Roman" panose="02020603050405020304" pitchFamily="18" charset="0"/>
              <a:ea typeface="Times New Roman" panose="02020603050405020304" pitchFamily="18" charset="0"/>
            </a:endParaRPr>
          </a:p>
          <a:p>
            <a:pPr>
              <a:spcBef>
                <a:spcPts val="600"/>
              </a:spcBef>
              <a:spcAft>
                <a:spcPts val="1800"/>
              </a:spcAft>
            </a:pPr>
            <a:r>
              <a:rPr lang="en-US" sz="3200" dirty="0">
                <a:solidFill>
                  <a:srgbClr val="000000"/>
                </a:solidFill>
                <a:effectLst/>
                <a:latin typeface="Arial" panose="020B0604020202020204" pitchFamily="34" charset="0"/>
                <a:ea typeface="Times New Roman" panose="02020603050405020304" pitchFamily="18" charset="0"/>
              </a:rPr>
              <a:t> </a:t>
            </a:r>
            <a:endParaRPr lang="sr-Latn-ME" sz="3200" dirty="0">
              <a:effectLst/>
              <a:latin typeface="Times New Roman" panose="02020603050405020304" pitchFamily="18" charset="0"/>
              <a:ea typeface="Times New Roman" panose="02020603050405020304" pitchFamily="18" charset="0"/>
            </a:endParaRPr>
          </a:p>
          <a:p>
            <a:endParaRPr lang="sr-Latn-ME" dirty="0"/>
          </a:p>
        </p:txBody>
      </p:sp>
    </p:spTree>
    <p:extLst>
      <p:ext uri="{BB962C8B-B14F-4D97-AF65-F5344CB8AC3E}">
        <p14:creationId xmlns:p14="http://schemas.microsoft.com/office/powerpoint/2010/main" val="2557451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 name="Rectangle 101">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4" name="Rectangle 103">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C3F8CD4-B9BA-467A-9ECC-9F52CC5599DF}"/>
              </a:ext>
            </a:extLst>
          </p:cNvPr>
          <p:cNvPicPr>
            <a:picLocks noChangeAspect="1"/>
          </p:cNvPicPr>
          <p:nvPr/>
        </p:nvPicPr>
        <p:blipFill rotWithShape="1">
          <a:blip r:embed="rId2"/>
          <a:srcRect l="8566" r="4527" b="1"/>
          <a:stretch/>
        </p:blipFill>
        <p:spPr>
          <a:xfrm>
            <a:off x="20" y="-12128"/>
            <a:ext cx="4654276" cy="6870127"/>
          </a:xfrm>
          <a:prstGeom prst="rect">
            <a:avLst/>
          </a:prstGeom>
        </p:spPr>
      </p:pic>
      <p:cxnSp>
        <p:nvCxnSpPr>
          <p:cNvPr id="106" name="Straight Connector 105">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69D4F2E-6B70-4558-96C7-905FBD90F0F3}"/>
              </a:ext>
            </a:extLst>
          </p:cNvPr>
          <p:cNvSpPr>
            <a:spLocks noGrp="1"/>
          </p:cNvSpPr>
          <p:nvPr>
            <p:ph idx="1"/>
          </p:nvPr>
        </p:nvSpPr>
        <p:spPr>
          <a:xfrm>
            <a:off x="5181601" y="2198914"/>
            <a:ext cx="6368142" cy="3670180"/>
          </a:xfrm>
        </p:spPr>
        <p:txBody>
          <a:bodyPr>
            <a:normAutofit/>
          </a:bodyPr>
          <a:lstStyle/>
          <a:p>
            <a:pPr>
              <a:spcBef>
                <a:spcPts val="600"/>
              </a:spcBef>
              <a:spcAft>
                <a:spcPts val="1800"/>
              </a:spcAft>
            </a:pPr>
            <a:r>
              <a:rPr lang="en-US" sz="3200" i="1" dirty="0">
                <a:solidFill>
                  <a:srgbClr val="222222"/>
                </a:solidFill>
                <a:effectLst/>
                <a:ea typeface="Times New Roman" panose="02020603050405020304" pitchFamily="18" charset="0"/>
              </a:rPr>
              <a:t>Na </a:t>
            </a:r>
            <a:r>
              <a:rPr lang="en-US" sz="3200" i="1" dirty="0" err="1">
                <a:solidFill>
                  <a:srgbClr val="222222"/>
                </a:solidFill>
                <a:effectLst/>
                <a:ea typeface="Times New Roman" panose="02020603050405020304" pitchFamily="18" charset="0"/>
              </a:rPr>
              <a:t>ovom</a:t>
            </a:r>
            <a:r>
              <a:rPr lang="en-US" sz="3200" i="1" dirty="0">
                <a:solidFill>
                  <a:srgbClr val="222222"/>
                </a:solidFill>
                <a:effectLst/>
                <a:ea typeface="Times New Roman" panose="02020603050405020304" pitchFamily="18" charset="0"/>
              </a:rPr>
              <a:t> je </a:t>
            </a:r>
            <a:r>
              <a:rPr lang="en-US" sz="3200" i="1" dirty="0" err="1">
                <a:solidFill>
                  <a:srgbClr val="222222"/>
                </a:solidFill>
                <a:effectLst/>
                <a:ea typeface="Times New Roman" panose="02020603050405020304" pitchFamily="18" charset="0"/>
              </a:rPr>
              <a:t>svijetu</a:t>
            </a:r>
            <a:r>
              <a:rPr lang="en-US" sz="3200" i="1" dirty="0">
                <a:solidFill>
                  <a:srgbClr val="222222"/>
                </a:solidFill>
                <a:effectLst/>
                <a:ea typeface="Times New Roman" panose="02020603050405020304" pitchFamily="18" charset="0"/>
              </a:rPr>
              <a:t> </a:t>
            </a:r>
            <a:r>
              <a:rPr lang="en-US" sz="3200" i="1" dirty="0" err="1">
                <a:solidFill>
                  <a:srgbClr val="222222"/>
                </a:solidFill>
                <a:effectLst/>
                <a:ea typeface="Times New Roman" panose="02020603050405020304" pitchFamily="18" charset="0"/>
              </a:rPr>
              <a:t>najvažnije</a:t>
            </a:r>
            <a:r>
              <a:rPr lang="en-US" sz="3200" i="1" dirty="0">
                <a:solidFill>
                  <a:srgbClr val="222222"/>
                </a:solidFill>
                <a:effectLst/>
                <a:ea typeface="Times New Roman" panose="02020603050405020304" pitchFamily="18" charset="0"/>
              </a:rPr>
              <a:t> da </a:t>
            </a:r>
            <a:r>
              <a:rPr lang="en-US" sz="3200" i="1" dirty="0" err="1">
                <a:solidFill>
                  <a:srgbClr val="222222"/>
                </a:solidFill>
                <a:effectLst/>
                <a:ea typeface="Times New Roman" panose="02020603050405020304" pitchFamily="18" charset="0"/>
              </a:rPr>
              <a:t>imamo</a:t>
            </a:r>
            <a:r>
              <a:rPr lang="en-US" sz="3200" i="1" dirty="0">
                <a:solidFill>
                  <a:srgbClr val="222222"/>
                </a:solidFill>
                <a:effectLst/>
                <a:ea typeface="Times New Roman" panose="02020603050405020304" pitchFamily="18" charset="0"/>
              </a:rPr>
              <a:t> </a:t>
            </a:r>
            <a:r>
              <a:rPr lang="en-US" sz="3200" i="1" dirty="0" err="1">
                <a:solidFill>
                  <a:srgbClr val="222222"/>
                </a:solidFill>
                <a:effectLst/>
                <a:ea typeface="Times New Roman" panose="02020603050405020304" pitchFamily="18" charset="0"/>
              </a:rPr>
              <a:t>nešto</a:t>
            </a:r>
            <a:r>
              <a:rPr lang="en-US" sz="3200" i="1" dirty="0">
                <a:solidFill>
                  <a:srgbClr val="222222"/>
                </a:solidFill>
                <a:effectLst/>
                <a:ea typeface="Times New Roman" panose="02020603050405020304" pitchFamily="18" charset="0"/>
              </a:rPr>
              <a:t> da </a:t>
            </a:r>
            <a:r>
              <a:rPr lang="en-US" sz="3200" i="1" dirty="0" err="1">
                <a:solidFill>
                  <a:srgbClr val="222222"/>
                </a:solidFill>
                <a:effectLst/>
                <a:ea typeface="Times New Roman" panose="02020603050405020304" pitchFamily="18" charset="0"/>
              </a:rPr>
              <a:t>ispričamo</a:t>
            </a:r>
            <a:r>
              <a:rPr lang="en-US" sz="3200" i="1" dirty="0">
                <a:solidFill>
                  <a:srgbClr val="222222"/>
                </a:solidFill>
                <a:effectLst/>
                <a:ea typeface="Times New Roman" panose="02020603050405020304" pitchFamily="18" charset="0"/>
              </a:rPr>
              <a:t>… </a:t>
            </a:r>
            <a:r>
              <a:rPr lang="en-US" sz="3200" i="1" dirty="0" err="1">
                <a:solidFill>
                  <a:srgbClr val="222222"/>
                </a:solidFill>
                <a:effectLst/>
                <a:ea typeface="Times New Roman" panose="02020603050405020304" pitchFamily="18" charset="0"/>
              </a:rPr>
              <a:t>nije</a:t>
            </a:r>
            <a:r>
              <a:rPr lang="en-US" sz="3200" i="1" dirty="0">
                <a:solidFill>
                  <a:srgbClr val="222222"/>
                </a:solidFill>
                <a:effectLst/>
                <a:ea typeface="Times New Roman" panose="02020603050405020304" pitchFamily="18" charset="0"/>
              </a:rPr>
              <a:t> </a:t>
            </a:r>
            <a:r>
              <a:rPr lang="en-US" sz="3200" i="1" dirty="0" err="1">
                <a:solidFill>
                  <a:srgbClr val="222222"/>
                </a:solidFill>
                <a:effectLst/>
                <a:ea typeface="Times New Roman" panose="02020603050405020304" pitchFamily="18" charset="0"/>
              </a:rPr>
              <a:t>važno</a:t>
            </a:r>
            <a:r>
              <a:rPr lang="en-US" sz="3200" i="1" dirty="0">
                <a:solidFill>
                  <a:srgbClr val="222222"/>
                </a:solidFill>
                <a:effectLst/>
                <a:ea typeface="Times New Roman" panose="02020603050405020304" pitchFamily="18" charset="0"/>
              </a:rPr>
              <a:t> je li ono </a:t>
            </a:r>
            <a:r>
              <a:rPr lang="en-US" sz="3200" i="1" dirty="0" err="1">
                <a:solidFill>
                  <a:srgbClr val="222222"/>
                </a:solidFill>
                <a:effectLst/>
                <a:ea typeface="Times New Roman" panose="02020603050405020304" pitchFamily="18" charset="0"/>
              </a:rPr>
              <a:t>što</a:t>
            </a:r>
            <a:r>
              <a:rPr lang="en-US" sz="3200" i="1" dirty="0">
                <a:solidFill>
                  <a:srgbClr val="222222"/>
                </a:solidFill>
                <a:effectLst/>
                <a:ea typeface="Times New Roman" panose="02020603050405020304" pitchFamily="18" charset="0"/>
              </a:rPr>
              <a:t> se </a:t>
            </a:r>
            <a:r>
              <a:rPr lang="en-US" sz="3200" i="1" dirty="0" err="1">
                <a:solidFill>
                  <a:srgbClr val="222222"/>
                </a:solidFill>
                <a:effectLst/>
                <a:ea typeface="Times New Roman" panose="02020603050405020304" pitchFamily="18" charset="0"/>
              </a:rPr>
              <a:t>priča</a:t>
            </a:r>
            <a:r>
              <a:rPr lang="en-US" sz="3200" i="1" dirty="0">
                <a:solidFill>
                  <a:srgbClr val="222222"/>
                </a:solidFill>
                <a:effectLst/>
                <a:ea typeface="Times New Roman" panose="02020603050405020304" pitchFamily="18" charset="0"/>
              </a:rPr>
              <a:t> </a:t>
            </a:r>
            <a:r>
              <a:rPr lang="en-US" sz="3200" i="1" dirty="0" err="1">
                <a:solidFill>
                  <a:srgbClr val="222222"/>
                </a:solidFill>
                <a:effectLst/>
                <a:ea typeface="Times New Roman" panose="02020603050405020304" pitchFamily="18" charset="0"/>
              </a:rPr>
              <a:t>istina</a:t>
            </a:r>
            <a:r>
              <a:rPr lang="en-US" sz="3200" i="1" dirty="0">
                <a:solidFill>
                  <a:srgbClr val="222222"/>
                </a:solidFill>
                <a:effectLst/>
                <a:ea typeface="Times New Roman" panose="02020603050405020304" pitchFamily="18" charset="0"/>
              </a:rPr>
              <a:t> – da </a:t>
            </a:r>
            <a:r>
              <a:rPr lang="en-US" sz="3200" i="1" dirty="0" err="1">
                <a:solidFill>
                  <a:srgbClr val="222222"/>
                </a:solidFill>
                <a:effectLst/>
                <a:ea typeface="Times New Roman" panose="02020603050405020304" pitchFamily="18" charset="0"/>
              </a:rPr>
              <a:t>pouči</a:t>
            </a:r>
            <a:r>
              <a:rPr lang="en-US" sz="3200" i="1" dirty="0">
                <a:solidFill>
                  <a:srgbClr val="222222"/>
                </a:solidFill>
                <a:effectLst/>
                <a:ea typeface="Times New Roman" panose="02020603050405020304" pitchFamily="18" charset="0"/>
              </a:rPr>
              <a:t>, </a:t>
            </a:r>
            <a:r>
              <a:rPr lang="en-US" sz="3200" i="1" dirty="0" err="1">
                <a:solidFill>
                  <a:srgbClr val="222222"/>
                </a:solidFill>
                <a:effectLst/>
                <a:ea typeface="Times New Roman" panose="02020603050405020304" pitchFamily="18" charset="0"/>
              </a:rPr>
              <a:t>ili</a:t>
            </a:r>
            <a:r>
              <a:rPr lang="en-US" sz="3200" i="1" dirty="0">
                <a:solidFill>
                  <a:srgbClr val="222222"/>
                </a:solidFill>
                <a:effectLst/>
                <a:ea typeface="Times New Roman" panose="02020603050405020304" pitchFamily="18" charset="0"/>
              </a:rPr>
              <a:t> </a:t>
            </a:r>
            <a:r>
              <a:rPr lang="en-US" sz="3200" i="1" dirty="0" err="1">
                <a:solidFill>
                  <a:srgbClr val="222222"/>
                </a:solidFill>
                <a:effectLst/>
                <a:ea typeface="Times New Roman" panose="02020603050405020304" pitchFamily="18" charset="0"/>
              </a:rPr>
              <a:t>izmišljeno</a:t>
            </a:r>
            <a:r>
              <a:rPr lang="en-US" sz="3200" i="1" dirty="0">
                <a:solidFill>
                  <a:srgbClr val="222222"/>
                </a:solidFill>
                <a:effectLst/>
                <a:ea typeface="Times New Roman" panose="02020603050405020304" pitchFamily="18" charset="0"/>
              </a:rPr>
              <a:t> – da </a:t>
            </a:r>
            <a:r>
              <a:rPr lang="en-US" sz="3200" i="1" dirty="0" err="1">
                <a:solidFill>
                  <a:srgbClr val="222222"/>
                </a:solidFill>
                <a:effectLst/>
                <a:ea typeface="Times New Roman" panose="02020603050405020304" pitchFamily="18" charset="0"/>
              </a:rPr>
              <a:t>zabavi</a:t>
            </a:r>
            <a:r>
              <a:rPr lang="en-US" sz="3200" i="1" dirty="0">
                <a:solidFill>
                  <a:srgbClr val="222222"/>
                </a:solidFill>
                <a:effectLst/>
                <a:ea typeface="Times New Roman" panose="02020603050405020304" pitchFamily="18" charset="0"/>
              </a:rPr>
              <a:t>, </a:t>
            </a:r>
            <a:r>
              <a:rPr lang="en-US" sz="3200" i="1" dirty="0" err="1">
                <a:solidFill>
                  <a:srgbClr val="222222"/>
                </a:solidFill>
                <a:effectLst/>
                <a:ea typeface="Times New Roman" panose="02020603050405020304" pitchFamily="18" charset="0"/>
              </a:rPr>
              <a:t>nego</a:t>
            </a:r>
            <a:r>
              <a:rPr lang="en-US" sz="3200" i="1" dirty="0">
                <a:solidFill>
                  <a:srgbClr val="222222"/>
                </a:solidFill>
                <a:effectLst/>
                <a:ea typeface="Times New Roman" panose="02020603050405020304" pitchFamily="18" charset="0"/>
              </a:rPr>
              <a:t> da se </a:t>
            </a:r>
            <a:r>
              <a:rPr lang="en-US" sz="3200" i="1" dirty="0" err="1">
                <a:solidFill>
                  <a:srgbClr val="222222"/>
                </a:solidFill>
                <a:effectLst/>
                <a:ea typeface="Times New Roman" panose="02020603050405020304" pitchFamily="18" charset="0"/>
              </a:rPr>
              <a:t>pričajući</a:t>
            </a:r>
            <a:r>
              <a:rPr lang="en-US" sz="3200" i="1" dirty="0">
                <a:solidFill>
                  <a:srgbClr val="222222"/>
                </a:solidFill>
                <a:effectLst/>
                <a:ea typeface="Times New Roman" panose="02020603050405020304" pitchFamily="18" charset="0"/>
              </a:rPr>
              <a:t> </a:t>
            </a:r>
            <a:r>
              <a:rPr lang="en-US" sz="3200" i="1" dirty="0" err="1">
                <a:solidFill>
                  <a:srgbClr val="222222"/>
                </a:solidFill>
                <a:effectLst/>
                <a:ea typeface="Times New Roman" panose="02020603050405020304" pitchFamily="18" charset="0"/>
              </a:rPr>
              <a:t>i</a:t>
            </a:r>
            <a:r>
              <a:rPr lang="en-US" sz="3200" i="1" dirty="0">
                <a:solidFill>
                  <a:srgbClr val="222222"/>
                </a:solidFill>
                <a:effectLst/>
                <a:ea typeface="Times New Roman" panose="02020603050405020304" pitchFamily="18" charset="0"/>
              </a:rPr>
              <a:t> </a:t>
            </a:r>
            <a:r>
              <a:rPr lang="en-US" sz="3200" i="1" dirty="0" err="1">
                <a:solidFill>
                  <a:srgbClr val="222222"/>
                </a:solidFill>
                <a:effectLst/>
                <a:ea typeface="Times New Roman" panose="02020603050405020304" pitchFamily="18" charset="0"/>
              </a:rPr>
              <a:t>slušajući</a:t>
            </a:r>
            <a:r>
              <a:rPr lang="en-US" sz="3200" i="1" dirty="0">
                <a:solidFill>
                  <a:srgbClr val="222222"/>
                </a:solidFill>
                <a:effectLst/>
                <a:ea typeface="Times New Roman" panose="02020603050405020304" pitchFamily="18" charset="0"/>
              </a:rPr>
              <a:t> </a:t>
            </a:r>
            <a:r>
              <a:rPr lang="en-US" sz="3200" i="1" dirty="0" err="1">
                <a:solidFill>
                  <a:srgbClr val="222222"/>
                </a:solidFill>
                <a:effectLst/>
                <a:ea typeface="Times New Roman" panose="02020603050405020304" pitchFamily="18" charset="0"/>
              </a:rPr>
              <a:t>dva</a:t>
            </a:r>
            <a:r>
              <a:rPr lang="en-US" sz="3200" i="1" dirty="0">
                <a:solidFill>
                  <a:srgbClr val="222222"/>
                </a:solidFill>
                <a:effectLst/>
                <a:ea typeface="Times New Roman" panose="02020603050405020304" pitchFamily="18" charset="0"/>
              </a:rPr>
              <a:t> puta </a:t>
            </a:r>
            <a:r>
              <a:rPr lang="en-US" sz="3200" i="1" dirty="0" err="1">
                <a:solidFill>
                  <a:srgbClr val="222222"/>
                </a:solidFill>
                <a:effectLst/>
                <a:ea typeface="Times New Roman" panose="02020603050405020304" pitchFamily="18" charset="0"/>
              </a:rPr>
              <a:t>živi</a:t>
            </a:r>
            <a:r>
              <a:rPr lang="en-US" sz="3200" i="1" dirty="0">
                <a:solidFill>
                  <a:srgbClr val="222222"/>
                </a:solidFill>
                <a:effectLst/>
                <a:ea typeface="Times New Roman" panose="02020603050405020304" pitchFamily="18" charset="0"/>
              </a:rPr>
              <a:t>…</a:t>
            </a:r>
            <a:endParaRPr lang="sr-Latn-ME" sz="3200" i="1" dirty="0">
              <a:effectLst/>
              <a:ea typeface="Times New Roman" panose="02020603050405020304" pitchFamily="18" charset="0"/>
            </a:endParaRPr>
          </a:p>
          <a:p>
            <a:endParaRPr lang="sr-Latn-ME" i="1" dirty="0"/>
          </a:p>
        </p:txBody>
      </p:sp>
    </p:spTree>
    <p:extLst>
      <p:ext uri="{BB962C8B-B14F-4D97-AF65-F5344CB8AC3E}">
        <p14:creationId xmlns:p14="http://schemas.microsoft.com/office/powerpoint/2010/main" val="1020919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211DEB-C1D8-43B0-BB71-300BC852EADB}"/>
              </a:ext>
            </a:extLst>
          </p:cNvPr>
          <p:cNvSpPr>
            <a:spLocks noGrp="1"/>
          </p:cNvSpPr>
          <p:nvPr>
            <p:ph idx="1"/>
          </p:nvPr>
        </p:nvSpPr>
        <p:spPr>
          <a:xfrm>
            <a:off x="294969" y="1845733"/>
            <a:ext cx="7257298" cy="4348589"/>
          </a:xfrm>
        </p:spPr>
        <p:txBody>
          <a:bodyPr>
            <a:normAutofit fontScale="92500" lnSpcReduction="20000"/>
          </a:bodyPr>
          <a:lstStyle/>
          <a:p>
            <a:pPr>
              <a:spcAft>
                <a:spcPts val="800"/>
              </a:spcAft>
            </a:pPr>
            <a:endParaRPr lang="sr-Latn-ME" sz="1600" b="0" i="0" dirty="0">
              <a:effectLst/>
              <a:latin typeface="Arial" panose="020B0604020202020204" pitchFamily="34" charset="0"/>
            </a:endParaRPr>
          </a:p>
          <a:p>
            <a:pPr algn="just">
              <a:spcBef>
                <a:spcPts val="600"/>
              </a:spcBef>
              <a:spcAft>
                <a:spcPts val="1800"/>
              </a:spcAft>
            </a:pPr>
            <a:r>
              <a:rPr lang="sr-Latn-ME" sz="1600" b="1" dirty="0">
                <a:solidFill>
                  <a:srgbClr val="000000"/>
                </a:solidFill>
                <a:effectLst/>
                <a:latin typeface="Arial" panose="020B0604020202020204" pitchFamily="34" charset="0"/>
                <a:ea typeface="Times New Roman" panose="02020603050405020304" pitchFamily="18" charset="0"/>
              </a:rPr>
              <a:t>Ćamil Sijarić</a:t>
            </a:r>
            <a:r>
              <a:rPr lang="sr-Latn-ME" sz="1600" dirty="0">
                <a:solidFill>
                  <a:srgbClr val="000000"/>
                </a:solidFill>
                <a:effectLst/>
                <a:latin typeface="Arial" panose="020B0604020202020204" pitchFamily="34" charset="0"/>
                <a:ea typeface="Times New Roman" panose="02020603050405020304" pitchFamily="18" charset="0"/>
              </a:rPr>
              <a:t> je rođen 13. septembra 1913. godine u selu Šipovice, u Kraljevini Crnoj Gori. Osnovnu školu je završio u Godijevu kod Bijelog Polja, a potom od 1927. do 1935. godine pohađao Veliku medresu kralja Aleksandra u Skoplju iz koje je istjeran zbog političkih aktivnosti. </a:t>
            </a:r>
            <a:endParaRPr lang="sr-Latn-ME" sz="1600" dirty="0">
              <a:effectLst/>
              <a:latin typeface="Times New Roman" panose="02020603050405020304" pitchFamily="18" charset="0"/>
              <a:ea typeface="Times New Roman" panose="02020603050405020304" pitchFamily="18" charset="0"/>
            </a:endParaRPr>
          </a:p>
          <a:p>
            <a:pPr algn="just">
              <a:spcBef>
                <a:spcPts val="600"/>
              </a:spcBef>
              <a:spcAft>
                <a:spcPts val="1800"/>
              </a:spcAft>
            </a:pPr>
            <a:r>
              <a:rPr lang="sr-Latn-ME" sz="1600" dirty="0">
                <a:solidFill>
                  <a:srgbClr val="000000"/>
                </a:solidFill>
                <a:effectLst/>
                <a:latin typeface="Arial" panose="020B0604020202020204" pitchFamily="34" charset="0"/>
                <a:ea typeface="Times New Roman" panose="02020603050405020304" pitchFamily="18" charset="0"/>
              </a:rPr>
              <a:t>Školovanje je nastavio u Vranju i u tamošnjoj gimnaziji maturirao 1936. godine, nakon čega je prešao na studije prava u Beogradu. Diplomirao je 1940. godine, a za vrijeme Drugog svjetskog rata službovao je u Sarajevu, Mostaru, Bosanskoj Gradišci i Banjaluci.</a:t>
            </a:r>
            <a:endParaRPr lang="sr-Latn-ME" sz="1600" dirty="0">
              <a:effectLst/>
              <a:latin typeface="Times New Roman" panose="02020603050405020304" pitchFamily="18" charset="0"/>
              <a:ea typeface="Times New Roman" panose="02020603050405020304" pitchFamily="18" charset="0"/>
            </a:endParaRPr>
          </a:p>
          <a:p>
            <a:pPr algn="just">
              <a:spcBef>
                <a:spcPts val="600"/>
              </a:spcBef>
              <a:spcAft>
                <a:spcPts val="1800"/>
              </a:spcAft>
            </a:pPr>
            <a:r>
              <a:rPr lang="sr-Latn-ME" sz="1600" dirty="0">
                <a:solidFill>
                  <a:srgbClr val="000000"/>
                </a:solidFill>
                <a:effectLst/>
                <a:latin typeface="Arial" panose="020B0604020202020204" pitchFamily="34" charset="0"/>
                <a:ea typeface="Times New Roman" panose="02020603050405020304" pitchFamily="18" charset="0"/>
              </a:rPr>
              <a:t>Za sekretara Suda narodne časti u Banjaluci izabran je 1945. godine, potom je bio novinar lista „Glas“ i dramaturg Narodnog pozorišta u Banjaluci. </a:t>
            </a:r>
            <a:endParaRPr lang="sr-Latn-ME" sz="1600" dirty="0">
              <a:effectLst/>
              <a:latin typeface="Times New Roman" panose="02020603050405020304" pitchFamily="18" charset="0"/>
              <a:ea typeface="Times New Roman" panose="02020603050405020304" pitchFamily="18" charset="0"/>
            </a:endParaRPr>
          </a:p>
          <a:p>
            <a:pPr algn="just">
              <a:spcBef>
                <a:spcPts val="600"/>
              </a:spcBef>
              <a:spcAft>
                <a:spcPts val="1800"/>
              </a:spcAft>
            </a:pPr>
            <a:r>
              <a:rPr lang="sr-Latn-ME" sz="1600" dirty="0">
                <a:solidFill>
                  <a:srgbClr val="000000"/>
                </a:solidFill>
                <a:effectLst/>
                <a:latin typeface="Arial" panose="020B0604020202020204" pitchFamily="34" charset="0"/>
                <a:ea typeface="Times New Roman" panose="02020603050405020304" pitchFamily="18" charset="0"/>
              </a:rPr>
              <a:t>U Sarajevo je prešao 1947. godine, radio u redakciji lista „Pregled“. Nakon toga je bio u glavnom odboru Narodnog fronta i redakciji „Zadrugar“. U literarnu sekciju Radio Sarajeva je prešao 1951. godine i tu je ostao sve do odlaska u penziju 1983. godine.</a:t>
            </a:r>
            <a:endParaRPr lang="sr-Latn-ME" sz="1600" dirty="0">
              <a:effectLst/>
              <a:latin typeface="Times New Roman" panose="02020603050405020304" pitchFamily="18" charset="0"/>
              <a:ea typeface="Times New Roman" panose="02020603050405020304" pitchFamily="18" charset="0"/>
            </a:endParaRPr>
          </a:p>
          <a:p>
            <a:pPr algn="just">
              <a:spcBef>
                <a:spcPts val="600"/>
              </a:spcBef>
              <a:spcAft>
                <a:spcPts val="1800"/>
              </a:spcAft>
            </a:pPr>
            <a:r>
              <a:rPr lang="sr-Latn-ME" sz="1600" dirty="0">
                <a:solidFill>
                  <a:srgbClr val="000000"/>
                </a:solidFill>
                <a:effectLst/>
                <a:latin typeface="Arial" panose="020B0604020202020204" pitchFamily="34" charset="0"/>
                <a:ea typeface="Times New Roman" panose="02020603050405020304" pitchFamily="18" charset="0"/>
              </a:rPr>
              <a:t>Umro je 6. decembra 1989. godine.</a:t>
            </a:r>
            <a:endParaRPr lang="sr-Latn-ME" sz="1600" dirty="0">
              <a:effectLst/>
              <a:latin typeface="Times New Roman" panose="02020603050405020304" pitchFamily="18" charset="0"/>
              <a:ea typeface="Times New Roman" panose="02020603050405020304" pitchFamily="18" charset="0"/>
            </a:endParaRPr>
          </a:p>
          <a:p>
            <a:pPr algn="just">
              <a:spcBef>
                <a:spcPts val="600"/>
              </a:spcBef>
              <a:spcAft>
                <a:spcPts val="1800"/>
              </a:spcAft>
            </a:pPr>
            <a:endParaRPr lang="sr-Latn-ME" sz="1600" b="0" i="0" dirty="0">
              <a:effectLst/>
              <a:latin typeface="Arial" panose="020B0604020202020204" pitchFamily="34" charset="0"/>
            </a:endParaRPr>
          </a:p>
        </p:txBody>
      </p:sp>
      <p:pic>
        <p:nvPicPr>
          <p:cNvPr id="2" name="Picture 1">
            <a:extLst>
              <a:ext uri="{FF2B5EF4-FFF2-40B4-BE49-F238E27FC236}">
                <a16:creationId xmlns:a16="http://schemas.microsoft.com/office/drawing/2014/main" id="{EB8E2C1D-B460-4922-BBA5-D17F4D0B2BCA}"/>
              </a:ext>
            </a:extLst>
          </p:cNvPr>
          <p:cNvPicPr>
            <a:picLocks noChangeAspect="1"/>
          </p:cNvPicPr>
          <p:nvPr/>
        </p:nvPicPr>
        <p:blipFill rotWithShape="1">
          <a:blip r:embed="rId2"/>
          <a:srcRect t="1871" r="3" b="23123"/>
          <a:stretch/>
        </p:blipFill>
        <p:spPr>
          <a:xfrm>
            <a:off x="8020570" y="1916318"/>
            <a:ext cx="3135109" cy="3471012"/>
          </a:xfrm>
          <a:prstGeom prst="rect">
            <a:avLst/>
          </a:prstGeom>
        </p:spPr>
      </p:pic>
    </p:spTree>
    <p:extLst>
      <p:ext uri="{BB962C8B-B14F-4D97-AF65-F5344CB8AC3E}">
        <p14:creationId xmlns:p14="http://schemas.microsoft.com/office/powerpoint/2010/main" val="593351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1D2B8F8F-1393-4E17-8257-FD989760A84C}"/>
              </a:ext>
            </a:extLst>
          </p:cNvPr>
          <p:cNvGraphicFramePr>
            <a:graphicFrameLocks noGrp="1"/>
          </p:cNvGraphicFramePr>
          <p:nvPr>
            <p:ph idx="1"/>
            <p:extLst>
              <p:ext uri="{D42A27DB-BD31-4B8C-83A1-F6EECF244321}">
                <p14:modId xmlns:p14="http://schemas.microsoft.com/office/powerpoint/2010/main" val="1996649304"/>
              </p:ext>
            </p:extLst>
          </p:nvPr>
        </p:nvGraphicFramePr>
        <p:xfrm>
          <a:off x="4247535" y="162232"/>
          <a:ext cx="7292003" cy="66957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4D43CF1B-DFDF-4096-91AD-5D787D4DF467}"/>
              </a:ext>
            </a:extLst>
          </p:cNvPr>
          <p:cNvSpPr txBox="1"/>
          <p:nvPr/>
        </p:nvSpPr>
        <p:spPr>
          <a:xfrm>
            <a:off x="652462" y="2861187"/>
            <a:ext cx="2774848" cy="646331"/>
          </a:xfrm>
          <a:prstGeom prst="rect">
            <a:avLst/>
          </a:prstGeom>
          <a:noFill/>
        </p:spPr>
        <p:txBody>
          <a:bodyPr wrap="square" rtlCol="0">
            <a:spAutoFit/>
          </a:bodyPr>
          <a:lstStyle/>
          <a:p>
            <a:r>
              <a:rPr lang="sr-Latn-ME" sz="3600" dirty="0"/>
              <a:t>DJELA</a:t>
            </a:r>
          </a:p>
        </p:txBody>
      </p:sp>
    </p:spTree>
    <p:extLst>
      <p:ext uri="{BB962C8B-B14F-4D97-AF65-F5344CB8AC3E}">
        <p14:creationId xmlns:p14="http://schemas.microsoft.com/office/powerpoint/2010/main" val="2191691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BE268116-E2A7-4F98-8812-192B4975E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7E4E08-148F-4487-9105-DCE7FEE1FB54}"/>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sr-Latn-ME" sz="5600" dirty="0">
                <a:solidFill>
                  <a:schemeClr val="tx1">
                    <a:lumMod val="85000"/>
                    <a:lumOff val="15000"/>
                  </a:schemeClr>
                </a:solidFill>
              </a:rPr>
              <a:t>Ćamil Sijarić </a:t>
            </a:r>
            <a:r>
              <a:rPr lang="en-US" sz="5600" dirty="0">
                <a:solidFill>
                  <a:schemeClr val="tx1">
                    <a:lumMod val="85000"/>
                    <a:lumOff val="15000"/>
                  </a:schemeClr>
                </a:solidFill>
              </a:rPr>
              <a:t>u </a:t>
            </a:r>
            <a:r>
              <a:rPr lang="en-US" sz="5600" dirty="0" err="1">
                <a:solidFill>
                  <a:schemeClr val="tx1">
                    <a:lumMod val="85000"/>
                    <a:lumOff val="15000"/>
                  </a:schemeClr>
                </a:solidFill>
              </a:rPr>
              <a:t>nastavi</a:t>
            </a:r>
            <a:r>
              <a:rPr lang="en-US" sz="5600" dirty="0">
                <a:solidFill>
                  <a:schemeClr val="tx1">
                    <a:lumMod val="85000"/>
                    <a:lumOff val="15000"/>
                  </a:schemeClr>
                </a:solidFill>
              </a:rPr>
              <a:t> </a:t>
            </a:r>
            <a:r>
              <a:rPr lang="en-US" sz="5600" dirty="0" err="1">
                <a:solidFill>
                  <a:schemeClr val="tx1">
                    <a:lumMod val="85000"/>
                    <a:lumOff val="15000"/>
                  </a:schemeClr>
                </a:solidFill>
              </a:rPr>
              <a:t>književnosti</a:t>
            </a:r>
            <a:endParaRPr lang="en-US" sz="5600" dirty="0">
              <a:solidFill>
                <a:schemeClr val="tx1">
                  <a:lumMod val="85000"/>
                  <a:lumOff val="15000"/>
                </a:schemeClr>
              </a:solidFill>
            </a:endParaRPr>
          </a:p>
        </p:txBody>
      </p:sp>
      <p:pic>
        <p:nvPicPr>
          <p:cNvPr id="5" name="Picture 4" descr="Stack of open books">
            <a:extLst>
              <a:ext uri="{FF2B5EF4-FFF2-40B4-BE49-F238E27FC236}">
                <a16:creationId xmlns:a16="http://schemas.microsoft.com/office/drawing/2014/main" id="{0BBA4C11-61B8-4A9D-907E-79F5EA641F19}"/>
              </a:ext>
            </a:extLst>
          </p:cNvPr>
          <p:cNvPicPr>
            <a:picLocks noChangeAspect="1"/>
          </p:cNvPicPr>
          <p:nvPr/>
        </p:nvPicPr>
        <p:blipFill rotWithShape="1">
          <a:blip r:embed="rId2"/>
          <a:srcRect t="45082" r="-1" b="5476"/>
          <a:stretch/>
        </p:blipFill>
        <p:spPr>
          <a:xfrm>
            <a:off x="635457" y="640080"/>
            <a:ext cx="10916463" cy="3602736"/>
          </a:xfrm>
          <a:prstGeom prst="rect">
            <a:avLst/>
          </a:prstGeom>
        </p:spPr>
      </p:pic>
      <p:cxnSp>
        <p:nvCxnSpPr>
          <p:cNvPr id="18" name="Straight Connector 17">
            <a:extLst>
              <a:ext uri="{FF2B5EF4-FFF2-40B4-BE49-F238E27FC236}">
                <a16:creationId xmlns:a16="http://schemas.microsoft.com/office/drawing/2014/main" id="{73D8893D-DEBE-4F67-901F-166F75E9C6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FBEFFA83-BC6D-4CD2-A2BA-98AD67423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AB5696BF-D495-4CAC-AA8A-4EBFF2C32A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61992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17FA51E-A68F-4B6E-9FC5-05300553F27B}"/>
              </a:ext>
            </a:extLst>
          </p:cNvPr>
          <p:cNvSpPr>
            <a:spLocks noGrp="1"/>
          </p:cNvSpPr>
          <p:nvPr>
            <p:ph type="title"/>
          </p:nvPr>
        </p:nvSpPr>
        <p:spPr>
          <a:xfrm>
            <a:off x="7859485" y="634946"/>
            <a:ext cx="3690257" cy="1450757"/>
          </a:xfrm>
        </p:spPr>
        <p:txBody>
          <a:bodyPr>
            <a:normAutofit/>
          </a:bodyPr>
          <a:lstStyle/>
          <a:p>
            <a:pPr algn="ctr"/>
            <a:r>
              <a:rPr lang="sr-Latn-ME" sz="3700" i="1" dirty="0"/>
              <a:t>Bunar</a:t>
            </a:r>
            <a:r>
              <a:rPr lang="sr-Latn-ME" sz="3700" dirty="0"/>
              <a:t> </a:t>
            </a:r>
            <a:br>
              <a:rPr lang="sr-Latn-ME" sz="3700" dirty="0"/>
            </a:br>
            <a:r>
              <a:rPr lang="sr-Latn-ME" sz="3700" dirty="0"/>
              <a:t>(magijski realizam)</a:t>
            </a:r>
          </a:p>
        </p:txBody>
      </p:sp>
      <p:pic>
        <p:nvPicPr>
          <p:cNvPr id="2" name="Picture 1">
            <a:extLst>
              <a:ext uri="{FF2B5EF4-FFF2-40B4-BE49-F238E27FC236}">
                <a16:creationId xmlns:a16="http://schemas.microsoft.com/office/drawing/2014/main" id="{68BC1E6E-DFD4-4179-A77B-B3D3B79DB7D5}"/>
              </a:ext>
            </a:extLst>
          </p:cNvPr>
          <p:cNvPicPr>
            <a:picLocks noChangeAspect="1"/>
          </p:cNvPicPr>
          <p:nvPr/>
        </p:nvPicPr>
        <p:blipFill rotWithShape="1">
          <a:blip r:embed="rId2"/>
          <a:srcRect l="20923" r="6265" b="-1"/>
          <a:stretch/>
        </p:blipFill>
        <p:spPr>
          <a:xfrm>
            <a:off x="633999" y="640081"/>
            <a:ext cx="6909801" cy="5314406"/>
          </a:xfrm>
          <a:prstGeom prst="rect">
            <a:avLst/>
          </a:prstGeom>
        </p:spPr>
      </p:pic>
      <p:cxnSp>
        <p:nvCxnSpPr>
          <p:cNvPr id="20"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FB2EE8AA-D5A0-4557-81ED-43C940E7C5C4}"/>
              </a:ext>
            </a:extLst>
          </p:cNvPr>
          <p:cNvSpPr>
            <a:spLocks noGrp="1"/>
          </p:cNvSpPr>
          <p:nvPr>
            <p:ph idx="1"/>
          </p:nvPr>
        </p:nvSpPr>
        <p:spPr>
          <a:xfrm>
            <a:off x="7859485" y="2198913"/>
            <a:ext cx="3690257" cy="3755565"/>
          </a:xfrm>
        </p:spPr>
        <p:txBody>
          <a:bodyPr>
            <a:normAutofit/>
          </a:bodyPr>
          <a:lstStyle/>
          <a:p>
            <a:pPr>
              <a:buFont typeface="Wingdings" panose="05000000000000000000" pitchFamily="2" charset="2"/>
              <a:buChar char="§"/>
            </a:pPr>
            <a:r>
              <a:rPr lang="sr-Latn-ME" sz="1700" dirty="0"/>
              <a:t> </a:t>
            </a:r>
            <a:r>
              <a:rPr lang="sr-Latn-ME" sz="1800" b="1" dirty="0"/>
              <a:t>ontološki magijski realizam </a:t>
            </a:r>
            <a:r>
              <a:rPr lang="sr-Latn-ME" sz="1800" dirty="0"/>
              <a:t>– izvor su materijalna djelovanja koja dolaze isključivo iz one kulture na čijem je geografskom podneblju nastao</a:t>
            </a:r>
          </a:p>
          <a:p>
            <a:pPr>
              <a:buFont typeface="Wingdings" panose="05000000000000000000" pitchFamily="2" charset="2"/>
              <a:buChar char="§"/>
            </a:pPr>
            <a:r>
              <a:rPr lang="sr-Latn-ME" sz="1800" b="1" dirty="0"/>
              <a:t>pluralitet različitih svjetova </a:t>
            </a:r>
            <a:r>
              <a:rPr lang="sr-Latn-ME" sz="1800" dirty="0"/>
              <a:t>(svijeta sna i svijeta realnosti)</a:t>
            </a:r>
          </a:p>
          <a:p>
            <a:pPr>
              <a:buFont typeface="Wingdings" panose="05000000000000000000" pitchFamily="2" charset="2"/>
              <a:buChar char="§"/>
            </a:pPr>
            <a:r>
              <a:rPr lang="sr-Latn-ME" sz="1800" i="1" dirty="0"/>
              <a:t> </a:t>
            </a:r>
            <a:r>
              <a:rPr lang="sr-Latn-ME" sz="1800" b="1" dirty="0"/>
              <a:t>osjećaj tajanstvenosti i misterije </a:t>
            </a:r>
            <a:r>
              <a:rPr lang="sr-Latn-ME" sz="1800" dirty="0"/>
              <a:t>(Hoće li Džimšir uspjeti da pronađe vodu?)</a:t>
            </a:r>
          </a:p>
          <a:p>
            <a:pPr>
              <a:buFont typeface="Wingdings" panose="05000000000000000000" pitchFamily="2" charset="2"/>
              <a:buChar char="§"/>
            </a:pPr>
            <a:r>
              <a:rPr lang="sr-Latn-ME" sz="1800" dirty="0"/>
              <a:t> </a:t>
            </a:r>
            <a:r>
              <a:rPr lang="sr-Latn-ME" sz="1800" b="1" dirty="0"/>
              <a:t>narodno pripovijedanje</a:t>
            </a:r>
          </a:p>
          <a:p>
            <a:pPr>
              <a:buFont typeface="Wingdings" panose="05000000000000000000" pitchFamily="2" charset="2"/>
              <a:buChar char="§"/>
            </a:pPr>
            <a:r>
              <a:rPr lang="sr-Latn-ME" sz="1800" b="1" dirty="0"/>
              <a:t> hibridnost </a:t>
            </a:r>
          </a:p>
          <a:p>
            <a:pPr>
              <a:buFont typeface="Wingdings" panose="05000000000000000000" pitchFamily="2" charset="2"/>
              <a:buChar char="§"/>
            </a:pPr>
            <a:endParaRPr lang="sr-Latn-ME" sz="1700" i="1" dirty="0"/>
          </a:p>
        </p:txBody>
      </p:sp>
      <p:sp>
        <p:nvSpPr>
          <p:cNvPr id="21" name="Rectangle 14">
            <a:extLst>
              <a:ext uri="{FF2B5EF4-FFF2-40B4-BE49-F238E27FC236}">
                <a16:creationId xmlns:a16="http://schemas.microsoft.com/office/drawing/2014/main" id="{6329CBCE-21AE-419D-AC1F-8ACF510A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16">
            <a:extLst>
              <a:ext uri="{FF2B5EF4-FFF2-40B4-BE49-F238E27FC236}">
                <a16:creationId xmlns:a16="http://schemas.microsoft.com/office/drawing/2014/main" id="{FF2DA012-1414-493D-888F-5D99D0BDA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43619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B16355-27FB-445B-B646-02AB73637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D041432-745F-4F60-8EA2-4F57FA5A38D7}"/>
              </a:ext>
            </a:extLst>
          </p:cNvPr>
          <p:cNvSpPr>
            <a:spLocks noGrp="1"/>
          </p:cNvSpPr>
          <p:nvPr>
            <p:ph type="title"/>
          </p:nvPr>
        </p:nvSpPr>
        <p:spPr>
          <a:xfrm>
            <a:off x="8177212" y="634946"/>
            <a:ext cx="3372529" cy="5055904"/>
          </a:xfrm>
        </p:spPr>
        <p:txBody>
          <a:bodyPr anchor="ctr">
            <a:normAutofit/>
          </a:bodyPr>
          <a:lstStyle/>
          <a:p>
            <a:r>
              <a:rPr lang="sr-Latn-ME" dirty="0"/>
              <a:t>Džimširova ideja i izazovi</a:t>
            </a:r>
            <a:endParaRPr lang="sr-Latn-ME"/>
          </a:p>
        </p:txBody>
      </p:sp>
      <p:cxnSp>
        <p:nvCxnSpPr>
          <p:cNvPr id="11" name="Straight Connector 10">
            <a:extLst>
              <a:ext uri="{FF2B5EF4-FFF2-40B4-BE49-F238E27FC236}">
                <a16:creationId xmlns:a16="http://schemas.microsoft.com/office/drawing/2014/main" id="{06DA680F-F6AC-453E-A8BF-C5BDED2851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978"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B3BF2E5-C3AB-441F-A430-491119C5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DD07C90B-B81A-473B-8919-CA924E61F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6EAFEF6B-2D62-4957-9E5F-F2F85922416D}"/>
              </a:ext>
            </a:extLst>
          </p:cNvPr>
          <p:cNvGraphicFramePr>
            <a:graphicFrameLocks noGrp="1"/>
          </p:cNvGraphicFramePr>
          <p:nvPr>
            <p:ph idx="1"/>
            <p:extLst>
              <p:ext uri="{D42A27DB-BD31-4B8C-83A1-F6EECF244321}">
                <p14:modId xmlns:p14="http://schemas.microsoft.com/office/powerpoint/2010/main" val="677432205"/>
              </p:ext>
            </p:extLst>
          </p:nvPr>
        </p:nvGraphicFramePr>
        <p:xfrm>
          <a:off x="633413" y="639763"/>
          <a:ext cx="6910387" cy="505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4070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32B8-017E-451F-AA56-04E8605D03E9}"/>
              </a:ext>
            </a:extLst>
          </p:cNvPr>
          <p:cNvSpPr>
            <a:spLocks noGrp="1"/>
          </p:cNvSpPr>
          <p:nvPr>
            <p:ph type="title"/>
          </p:nvPr>
        </p:nvSpPr>
        <p:spPr>
          <a:xfrm>
            <a:off x="1097280" y="286603"/>
            <a:ext cx="10058400" cy="1450757"/>
          </a:xfrm>
        </p:spPr>
        <p:txBody>
          <a:bodyPr>
            <a:normAutofit/>
          </a:bodyPr>
          <a:lstStyle/>
          <a:p>
            <a:pPr algn="ctr"/>
            <a:br>
              <a:rPr lang="sr-Latn-ME" i="1" dirty="0"/>
            </a:br>
            <a:r>
              <a:rPr lang="sr-Latn-ME" i="1" dirty="0"/>
              <a:t>S</a:t>
            </a:r>
            <a:r>
              <a:rPr lang="sr-Latn-ME" dirty="0"/>
              <a:t>imbolika sna</a:t>
            </a:r>
            <a:endParaRPr lang="sr-Latn-ME" i="1" dirty="0"/>
          </a:p>
        </p:txBody>
      </p:sp>
      <p:sp>
        <p:nvSpPr>
          <p:cNvPr id="3" name="Content Placeholder 2">
            <a:extLst>
              <a:ext uri="{FF2B5EF4-FFF2-40B4-BE49-F238E27FC236}">
                <a16:creationId xmlns:a16="http://schemas.microsoft.com/office/drawing/2014/main" id="{052DFB99-374E-480A-A987-522931A26CE8}"/>
              </a:ext>
            </a:extLst>
          </p:cNvPr>
          <p:cNvSpPr>
            <a:spLocks noGrp="1"/>
          </p:cNvSpPr>
          <p:nvPr>
            <p:ph idx="1"/>
          </p:nvPr>
        </p:nvSpPr>
        <p:spPr>
          <a:xfrm>
            <a:off x="117987" y="1845733"/>
            <a:ext cx="7772400" cy="4304343"/>
          </a:xfrm>
        </p:spPr>
        <p:txBody>
          <a:bodyPr>
            <a:normAutofit fontScale="92500" lnSpcReduction="10000"/>
          </a:bodyPr>
          <a:lstStyle/>
          <a:p>
            <a:pPr marL="0" indent="0">
              <a:buNone/>
            </a:pPr>
            <a:r>
              <a:rPr lang="sr-Latn-ME" sz="1900" i="1" dirty="0"/>
              <a:t>Vjetar je duvao kroz travuljine, širok i blag, povijao ih tu nad vodom, među njima </a:t>
            </a:r>
            <a:r>
              <a:rPr lang="sr-Latn-ME" sz="1900" b="1" i="1" dirty="0"/>
              <a:t>jedan cvijet, bijel, </a:t>
            </a:r>
            <a:r>
              <a:rPr lang="sr-Latn-ME" sz="1900" i="1" dirty="0"/>
              <a:t>pod zvijezdom. Zabodeno u toj vodi, golo i samo, i nekako strašno u pustoj noći i tim travama, ono isto </a:t>
            </a:r>
            <a:r>
              <a:rPr lang="sr-Latn-ME" sz="1900" b="1" i="1" dirty="0"/>
              <a:t>dijete</a:t>
            </a:r>
            <a:r>
              <a:rPr lang="sr-Latn-ME" sz="1900" i="1" dirty="0"/>
              <a:t> koje se Džimširu i prije javljalo, ovako u snu, stajalo je i sada sa šipkom u ruci, i prijetilo: ne da ono vodu, do samo ovako, u snu, da je vidi pod tom travuljinom.</a:t>
            </a:r>
          </a:p>
          <a:p>
            <a:pPr marL="0" indent="0">
              <a:buNone/>
            </a:pPr>
            <a:r>
              <a:rPr lang="sr-Latn-ME" sz="1900" b="1" dirty="0"/>
              <a:t>Bijeli cvijet  </a:t>
            </a:r>
            <a:r>
              <a:rPr lang="sr-Latn-ME" sz="1900" dirty="0"/>
              <a:t>- simbol srećnog događaja, znak sreće i stvaranja bogatstva</a:t>
            </a:r>
          </a:p>
          <a:p>
            <a:pPr marL="0" indent="0">
              <a:buNone/>
            </a:pPr>
            <a:r>
              <a:rPr lang="sr-Latn-ME" sz="1900" b="1" dirty="0"/>
              <a:t>Dijete</a:t>
            </a:r>
            <a:r>
              <a:rPr lang="sr-Latn-ME" sz="1900" dirty="0"/>
              <a:t> – ispunjenje želja</a:t>
            </a:r>
          </a:p>
          <a:p>
            <a:pPr>
              <a:buFont typeface="Wingdings" panose="05000000000000000000" pitchFamily="2" charset="2"/>
              <a:buChar char="§"/>
            </a:pPr>
            <a:r>
              <a:rPr lang="sr-Latn-ME" sz="1900" dirty="0"/>
              <a:t> epiforičnim ponavljanjem bijelog cvijeta u snu ukazuje se na nadu koja Džimšira održava u životu, pomažući mu da nadvlada prepreke i da ne odustane od ostvarivanja svoje namjere.</a:t>
            </a:r>
          </a:p>
          <a:p>
            <a:pPr>
              <a:buFont typeface="Wingdings" panose="05000000000000000000" pitchFamily="2" charset="2"/>
              <a:buChar char="§"/>
            </a:pPr>
            <a:r>
              <a:rPr lang="sr-Latn-ME" sz="1900" dirty="0"/>
              <a:t> nestajanje sna i pronalazak vode predstavljaju kraj Džimširovog života</a:t>
            </a:r>
          </a:p>
          <a:p>
            <a:pPr marL="0" indent="0">
              <a:buNone/>
            </a:pPr>
            <a:r>
              <a:rPr lang="sr-Latn-ME" sz="1900" i="1" dirty="0"/>
              <a:t>...nije vidio ništa – ni svoju vodu, ni travuljinu, ni cvijet – bijel. Džimšir Tuhovac je tek sad bio tužan – jer je bio pust sasvim, bez tih snova, što su ga nosili, i bez muka što su ga držale – i on poželje da opet vidi te vode u snu i te travuljine, sve mokre, i nad njima cvijet – bijel.</a:t>
            </a:r>
          </a:p>
          <a:p>
            <a:pPr>
              <a:buFont typeface="Wingdings" panose="05000000000000000000" pitchFamily="2" charset="2"/>
              <a:buChar char="§"/>
            </a:pPr>
            <a:endParaRPr lang="sr-Latn-ME" sz="1900" dirty="0"/>
          </a:p>
          <a:p>
            <a:pPr>
              <a:buFont typeface="Wingdings" panose="05000000000000000000" pitchFamily="2" charset="2"/>
              <a:buChar char="§"/>
            </a:pPr>
            <a:endParaRPr lang="sr-Latn-ME" sz="1900" dirty="0"/>
          </a:p>
        </p:txBody>
      </p:sp>
      <p:pic>
        <p:nvPicPr>
          <p:cNvPr id="5" name="Picture 4" descr="A white flower with yellow center&#10;&#10;Description automatically generated with medium confidence">
            <a:extLst>
              <a:ext uri="{FF2B5EF4-FFF2-40B4-BE49-F238E27FC236}">
                <a16:creationId xmlns:a16="http://schemas.microsoft.com/office/drawing/2014/main" id="{76F83DAE-5F61-40F9-8A15-1A616ACA8AE0}"/>
              </a:ext>
            </a:extLst>
          </p:cNvPr>
          <p:cNvPicPr>
            <a:picLocks noChangeAspect="1"/>
          </p:cNvPicPr>
          <p:nvPr/>
        </p:nvPicPr>
        <p:blipFill rotWithShape="1">
          <a:blip r:embed="rId2"/>
          <a:srcRect l="16563" r="18919" b="-3"/>
          <a:stretch/>
        </p:blipFill>
        <p:spPr>
          <a:xfrm>
            <a:off x="8020570" y="1916318"/>
            <a:ext cx="3135109" cy="3471012"/>
          </a:xfrm>
          <a:prstGeom prst="rect">
            <a:avLst/>
          </a:prstGeom>
        </p:spPr>
      </p:pic>
    </p:spTree>
    <p:extLst>
      <p:ext uri="{BB962C8B-B14F-4D97-AF65-F5344CB8AC3E}">
        <p14:creationId xmlns:p14="http://schemas.microsoft.com/office/powerpoint/2010/main" val="3054893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E06C8-337B-4A9E-BA5A-82BD5314A3CF}"/>
              </a:ext>
            </a:extLst>
          </p:cNvPr>
          <p:cNvSpPr>
            <a:spLocks noGrp="1"/>
          </p:cNvSpPr>
          <p:nvPr>
            <p:ph type="title"/>
          </p:nvPr>
        </p:nvSpPr>
        <p:spPr>
          <a:xfrm>
            <a:off x="1097280" y="286603"/>
            <a:ext cx="10058400" cy="1450757"/>
          </a:xfrm>
        </p:spPr>
        <p:txBody>
          <a:bodyPr>
            <a:normAutofit/>
          </a:bodyPr>
          <a:lstStyle/>
          <a:p>
            <a:pPr algn="ctr"/>
            <a:br>
              <a:rPr lang="sr-Latn-ME" i="1" dirty="0"/>
            </a:br>
            <a:r>
              <a:rPr lang="sr-Latn-ME" i="1" dirty="0"/>
              <a:t>S</a:t>
            </a:r>
            <a:r>
              <a:rPr lang="sr-Latn-ME" dirty="0"/>
              <a:t>imbolika vode i karavana</a:t>
            </a:r>
            <a:endParaRPr lang="sr-Latn-ME" i="1" dirty="0"/>
          </a:p>
        </p:txBody>
      </p:sp>
      <p:sp>
        <p:nvSpPr>
          <p:cNvPr id="3" name="Content Placeholder 2">
            <a:extLst>
              <a:ext uri="{FF2B5EF4-FFF2-40B4-BE49-F238E27FC236}">
                <a16:creationId xmlns:a16="http://schemas.microsoft.com/office/drawing/2014/main" id="{44EA283E-E19D-444A-B704-305C4EB3AE91}"/>
              </a:ext>
            </a:extLst>
          </p:cNvPr>
          <p:cNvSpPr>
            <a:spLocks noGrp="1"/>
          </p:cNvSpPr>
          <p:nvPr>
            <p:ph idx="1"/>
          </p:nvPr>
        </p:nvSpPr>
        <p:spPr>
          <a:xfrm>
            <a:off x="1097279" y="1845734"/>
            <a:ext cx="6454987" cy="4023360"/>
          </a:xfrm>
        </p:spPr>
        <p:txBody>
          <a:bodyPr>
            <a:normAutofit fontScale="92500" lnSpcReduction="10000"/>
          </a:bodyPr>
          <a:lstStyle/>
          <a:p>
            <a:pPr>
              <a:buFont typeface="Wingdings" panose="05000000000000000000" pitchFamily="2" charset="2"/>
              <a:buChar char="§"/>
            </a:pPr>
            <a:r>
              <a:rPr lang="sr-Latn-ME" sz="1900" i="1" dirty="0"/>
              <a:t> </a:t>
            </a:r>
            <a:r>
              <a:rPr lang="sr-Latn-ME" sz="1900" dirty="0"/>
              <a:t>Karavan i voda simbolizuju istovremeno i vječnost i prolaznost</a:t>
            </a:r>
          </a:p>
          <a:p>
            <a:pPr marL="0" indent="0">
              <a:buNone/>
            </a:pPr>
            <a:r>
              <a:rPr lang="sr-Latn-ME" sz="1900" i="1" dirty="0"/>
              <a:t>...ni za čim nije zažalio – jer sve su to bile smrtne stvari, vijeka kratka i ništavna, a vječan je samo put pešterski i karavana koja njima gazi – i vječna će biti ta njegova voda...</a:t>
            </a:r>
          </a:p>
          <a:p>
            <a:pPr>
              <a:buFont typeface="Wingdings" panose="05000000000000000000" pitchFamily="2" charset="2"/>
              <a:buChar char="§"/>
            </a:pPr>
            <a:r>
              <a:rPr lang="sr-Latn-ME" sz="1900" dirty="0"/>
              <a:t> put karavana kao put vode, uvijek nađe izlaz</a:t>
            </a:r>
          </a:p>
          <a:p>
            <a:pPr marL="0" indent="0">
              <a:buNone/>
            </a:pPr>
            <a:r>
              <a:rPr lang="sr-Latn-ME" sz="1900" i="1" dirty="0"/>
              <a:t>...on je držao da ta voda pod zemljom mora da ima svoj otok i htio je da ide za njom.</a:t>
            </a:r>
          </a:p>
          <a:p>
            <a:pPr marL="0" indent="0">
              <a:buNone/>
            </a:pPr>
            <a:r>
              <a:rPr lang="sr-Latn-ME" sz="1900" i="1" dirty="0"/>
              <a:t>...jer Džimšir Tuhovac je ovaj posao gledao kao karavanu – ići će on za njim poalgano, korakom jednakim ali stalnim, kao što ide za karavanom, koja nikad nije zastala niti ikad put promijenila otkad joj se on svezao za rep. On se navikao da na kraju puta, koji se ponekad činio beskrajan, osjeti sreću pobjedničku, i dolje u grad, noću ili danju, po zimskom mrazu ili ljetnoj žezi, uplovi sa svojim teškim tovarima, koja je vodila njegova ruka.</a:t>
            </a:r>
          </a:p>
          <a:p>
            <a:pPr marL="0" indent="0">
              <a:buNone/>
            </a:pPr>
            <a:endParaRPr lang="sr-Latn-ME" sz="1900" i="1" dirty="0"/>
          </a:p>
          <a:p>
            <a:pPr>
              <a:buFont typeface="Wingdings" panose="05000000000000000000" pitchFamily="2" charset="2"/>
              <a:buChar char="§"/>
            </a:pPr>
            <a:endParaRPr lang="sr-Latn-ME" sz="1900" i="1" dirty="0"/>
          </a:p>
        </p:txBody>
      </p:sp>
      <p:pic>
        <p:nvPicPr>
          <p:cNvPr id="4" name="Picture 3" descr="A person riding a camel&#10;&#10;Description automatically generated with low confidence">
            <a:extLst>
              <a:ext uri="{FF2B5EF4-FFF2-40B4-BE49-F238E27FC236}">
                <a16:creationId xmlns:a16="http://schemas.microsoft.com/office/drawing/2014/main" id="{F20B18C8-43D4-4CF1-BB72-41534DBED939}"/>
              </a:ext>
            </a:extLst>
          </p:cNvPr>
          <p:cNvPicPr>
            <a:picLocks noChangeAspect="1"/>
          </p:cNvPicPr>
          <p:nvPr/>
        </p:nvPicPr>
        <p:blipFill rotWithShape="1">
          <a:blip r:embed="rId2"/>
          <a:srcRect t="10984" r="-2" b="-2"/>
          <a:stretch/>
        </p:blipFill>
        <p:spPr>
          <a:xfrm>
            <a:off x="8020570" y="1916318"/>
            <a:ext cx="3135109" cy="3471012"/>
          </a:xfrm>
          <a:prstGeom prst="rect">
            <a:avLst/>
          </a:prstGeom>
        </p:spPr>
      </p:pic>
    </p:spTree>
    <p:extLst>
      <p:ext uri="{BB962C8B-B14F-4D97-AF65-F5344CB8AC3E}">
        <p14:creationId xmlns:p14="http://schemas.microsoft.com/office/powerpoint/2010/main" val="113578930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6176</TotalTime>
  <Words>1205</Words>
  <Application>Microsoft Office PowerPoint</Application>
  <PresentationFormat>Widescreen</PresentationFormat>
  <Paragraphs>88</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Helvetica</vt:lpstr>
      <vt:lpstr>Times New Roman</vt:lpstr>
      <vt:lpstr>Wingdings</vt:lpstr>
      <vt:lpstr>Retrospect</vt:lpstr>
      <vt:lpstr>ĆAMIL SIJARIĆ </vt:lpstr>
      <vt:lpstr>PowerPoint Presentation</vt:lpstr>
      <vt:lpstr>PowerPoint Presentation</vt:lpstr>
      <vt:lpstr>PowerPoint Presentation</vt:lpstr>
      <vt:lpstr>Ćamil Sijarić u nastavi književnosti</vt:lpstr>
      <vt:lpstr>Bunar  (magijski realizam)</vt:lpstr>
      <vt:lpstr>Džimširova ideja i izazovi</vt:lpstr>
      <vt:lpstr> Simbolika sna</vt:lpstr>
      <vt:lpstr> Simbolika vode i karavana</vt:lpstr>
      <vt:lpstr>Hronotopičnost lika</vt:lpstr>
      <vt:lpstr>Tekstovi o Sijariću</vt:lpstr>
      <vt:lpstr>Intervju, tekstovi i zapisi Ćamila Sijarića</vt:lpstr>
      <vt:lpstr>Video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MLADEN LOMPAR</dc:title>
  <dc:creator>Andrijana Deletić-Milačić</dc:creator>
  <cp:lastModifiedBy>Andrijana Deletić-Milačić</cp:lastModifiedBy>
  <cp:revision>265</cp:revision>
  <dcterms:created xsi:type="dcterms:W3CDTF">2021-10-16T14:03:47Z</dcterms:created>
  <dcterms:modified xsi:type="dcterms:W3CDTF">2021-12-01T21:25:01Z</dcterms:modified>
</cp:coreProperties>
</file>